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handoutMasterIdLst>
    <p:handoutMasterId r:id="rId13"/>
  </p:handoutMasterIdLst>
  <p:sldIdLst>
    <p:sldId id="258" r:id="rId2"/>
    <p:sldId id="256" r:id="rId3"/>
    <p:sldId id="262" r:id="rId4"/>
    <p:sldId id="271" r:id="rId5"/>
    <p:sldId id="279" r:id="rId6"/>
    <p:sldId id="277" r:id="rId7"/>
    <p:sldId id="276" r:id="rId8"/>
    <p:sldId id="278" r:id="rId9"/>
    <p:sldId id="275" r:id="rId10"/>
    <p:sldId id="273" r:id="rId11"/>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9C1"/>
    <a:srgbClr val="A71930"/>
    <a:srgbClr val="60351D"/>
    <a:srgbClr val="F0AB00"/>
    <a:srgbClr val="00C0B5"/>
    <a:srgbClr val="58A618"/>
    <a:srgbClr val="0B65B7"/>
    <a:srgbClr val="3362FB"/>
    <a:srgbClr val="0065BD"/>
    <a:srgbClr val="34B7B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E36085-37C6-48D2-8560-951743D18C8C}" v="72" dt="2026-05-08T20:14:26.62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80" autoAdjust="0"/>
    <p:restoredTop sz="96327"/>
  </p:normalViewPr>
  <p:slideViewPr>
    <p:cSldViewPr>
      <p:cViewPr varScale="1">
        <p:scale>
          <a:sx n="74" d="100"/>
          <a:sy n="74" d="100"/>
        </p:scale>
        <p:origin x="77" y="6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78" d="100"/>
          <a:sy n="78" d="100"/>
        </p:scale>
        <p:origin x="-2010" y="-9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handoutMaster" Target="handoutMasters/handout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E964F36-423F-934C-B8FC-D0B5B4A3413E}" type="datetimeFigureOut">
              <a:rPr lang="en-US"/>
              <a:pPr/>
              <a:t>5/12/2026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A71A5BF9-7A5B-974C-A59D-6C312CD280BE}" type="slidenum">
              <a:rPr/>
              <a:pPr/>
              <a:t>‹#›</a:t>
            </a:fld>
            <a:endParaRPr lang="en-US"/>
          </a:p>
        </p:txBody>
      </p:sp>
    </p:spTree>
    <p:extLst>
      <p:ext uri="{BB962C8B-B14F-4D97-AF65-F5344CB8AC3E}">
        <p14:creationId xmlns:p14="http://schemas.microsoft.com/office/powerpoint/2010/main" val="848537677"/>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8T17:41:11.708"/>
    </inkml:context>
    <inkml:brush xml:id="br0">
      <inkml:brushProperty name="width" value="0.1" units="cm"/>
      <inkml:brushProperty name="height" value="0.1" units="cm"/>
      <inkml:brushProperty name="color" value="#E71224"/>
    </inkml:brush>
  </inkml:definitions>
  <inkml:trace contextRef="#ctx0" brushRef="#br0">0 0 24479,'9748'6591'0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8T17:41:12.275"/>
    </inkml:context>
    <inkml:brush xml:id="br0">
      <inkml:brushProperty name="width" value="0.1" units="cm"/>
      <inkml:brushProperty name="height" value="0.1" units="cm"/>
      <inkml:brushProperty name="color" value="#E71224"/>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5-08T17:41:28.579"/>
    </inkml:context>
    <inkml:brush xml:id="br0">
      <inkml:brushProperty name="width" value="0.1" units="cm"/>
      <inkml:brushProperty name="height" value="0.1" units="cm"/>
      <inkml:brushProperty name="color" value="#E71224"/>
    </inkml:brush>
  </inkml:definitions>
  <inkml:trace contextRef="#ctx0" brushRef="#br0">9725 0 24423,'-9725'6499'0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2D763FA-EF04-43C4-8E23-DC1E915093FF}" type="datetimeFigureOut">
              <a:rPr lang="en-US" smtClean="0"/>
              <a:pPr/>
              <a:t>5/12/2026</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81C373FA-CCBB-4261-BF32-D8F54453E826}" type="slidenum">
              <a:rPr lang="en-US" smtClean="0"/>
              <a:pPr/>
              <a:t>‹#›</a:t>
            </a:fld>
            <a:endParaRPr lang="en-US"/>
          </a:p>
        </p:txBody>
      </p:sp>
    </p:spTree>
    <p:extLst>
      <p:ext uri="{BB962C8B-B14F-4D97-AF65-F5344CB8AC3E}">
        <p14:creationId xmlns:p14="http://schemas.microsoft.com/office/powerpoint/2010/main" val="10499406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age blu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7EE45B-27F8-6261-C457-966D6BB0975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91313" y="5154837"/>
            <a:ext cx="2164553" cy="1322163"/>
          </a:xfrm>
          <a:prstGeom prst="rect">
            <a:avLst/>
          </a:prstGeom>
        </p:spPr>
      </p:pic>
      <p:sp>
        <p:nvSpPr>
          <p:cNvPr id="4" name="Rectangle 3">
            <a:extLst>
              <a:ext uri="{FF2B5EF4-FFF2-40B4-BE49-F238E27FC236}">
                <a16:creationId xmlns:a16="http://schemas.microsoft.com/office/drawing/2014/main" id="{CA5AA6B0-F6B4-916D-3BAD-FCF459FE662C}"/>
              </a:ext>
            </a:extLst>
          </p:cNvPr>
          <p:cNvSpPr/>
          <p:nvPr userDrawn="1"/>
        </p:nvSpPr>
        <p:spPr>
          <a:xfrm>
            <a:off x="0" y="1457251"/>
            <a:ext cx="12201886" cy="3800550"/>
          </a:xfrm>
          <a:prstGeom prst="rect">
            <a:avLst/>
          </a:prstGeom>
          <a:solidFill>
            <a:srgbClr val="00C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hasCustomPrompt="1"/>
          </p:nvPr>
        </p:nvSpPr>
        <p:spPr>
          <a:xfrm>
            <a:off x="923638" y="685800"/>
            <a:ext cx="9328727" cy="609600"/>
          </a:xfrm>
          <a:prstGeom prst="rect">
            <a:avLst/>
          </a:prstGeom>
        </p:spPr>
        <p:txBody>
          <a:bodyPr>
            <a:normAutofit/>
          </a:bodyPr>
          <a:lstStyle>
            <a:lvl1pPr>
              <a:buNone/>
              <a:defRPr sz="3000" baseline="0">
                <a:solidFill>
                  <a:schemeClr val="bg1">
                    <a:lumMod val="65000"/>
                  </a:schemeClr>
                </a:solidFill>
                <a:latin typeface="Arial Narrow" pitchFamily="34" charset="0"/>
              </a:defRPr>
            </a:lvl1pPr>
          </a:lstStyle>
          <a:p>
            <a:pPr lvl="0"/>
            <a:r>
              <a:rPr lang="en-US" dirty="0"/>
              <a:t>SECTION #:</a:t>
            </a:r>
          </a:p>
        </p:txBody>
      </p:sp>
      <p:sp>
        <p:nvSpPr>
          <p:cNvPr id="7" name="Text Placeholder 12"/>
          <p:cNvSpPr>
            <a:spLocks noGrp="1"/>
          </p:cNvSpPr>
          <p:nvPr>
            <p:ph type="body" sz="quarter" idx="15" hasCustomPrompt="1"/>
          </p:nvPr>
        </p:nvSpPr>
        <p:spPr>
          <a:xfrm>
            <a:off x="879757" y="2093596"/>
            <a:ext cx="10252364" cy="2362200"/>
          </a:xfrm>
          <a:prstGeom prst="rect">
            <a:avLst/>
          </a:prstGeom>
        </p:spPr>
        <p:txBody>
          <a:bodyPr/>
          <a:lstStyle>
            <a:lvl1pPr>
              <a:buNone/>
              <a:defRPr baseline="0">
                <a:solidFill>
                  <a:schemeClr val="bg1"/>
                </a:solidFill>
                <a:latin typeface="Arial" pitchFamily="34" charset="0"/>
                <a:cs typeface="Arial" pitchFamily="34" charset="0"/>
              </a:defRPr>
            </a:lvl1pPr>
            <a:lvl5pPr>
              <a:defRPr/>
            </a:lvl5pPr>
          </a:lstStyle>
          <a:p>
            <a:pPr lvl="0"/>
            <a:r>
              <a:rPr lang="en-US" dirty="0"/>
              <a:t>Section Title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pic>
        <p:nvPicPr>
          <p:cNvPr id="3" name="Picture 2" descr="A picture containing text, graphics, font, graphic design&#10;&#10;Description automatically generated">
            <a:extLst>
              <a:ext uri="{FF2B5EF4-FFF2-40B4-BE49-F238E27FC236}">
                <a16:creationId xmlns:a16="http://schemas.microsoft.com/office/drawing/2014/main" id="{81DA6833-32F9-BFDC-CC99-69A8917B94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1313" y="5154837"/>
            <a:ext cx="2164554" cy="1322163"/>
          </a:xfrm>
          <a:prstGeom prst="rect">
            <a:avLst/>
          </a:prstGeom>
        </p:spPr>
      </p:pic>
      <p:sp>
        <p:nvSpPr>
          <p:cNvPr id="4" name="Rectangle 3">
            <a:extLst>
              <a:ext uri="{FF2B5EF4-FFF2-40B4-BE49-F238E27FC236}">
                <a16:creationId xmlns:a16="http://schemas.microsoft.com/office/drawing/2014/main" id="{4025F896-3ECC-A21B-7117-8C41095EC7A5}"/>
              </a:ext>
            </a:extLst>
          </p:cNvPr>
          <p:cNvSpPr/>
          <p:nvPr userDrawn="1"/>
        </p:nvSpPr>
        <p:spPr>
          <a:xfrm>
            <a:off x="0" y="1457251"/>
            <a:ext cx="12201886" cy="3800550"/>
          </a:xfrm>
          <a:prstGeom prst="rect">
            <a:avLst/>
          </a:prstGeom>
          <a:solidFill>
            <a:srgbClr val="58A6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hasCustomPrompt="1"/>
          </p:nvPr>
        </p:nvSpPr>
        <p:spPr>
          <a:xfrm>
            <a:off x="923636" y="685800"/>
            <a:ext cx="2401455" cy="533400"/>
          </a:xfrm>
          <a:prstGeom prst="rect">
            <a:avLst/>
          </a:prstGeom>
        </p:spPr>
        <p:txBody>
          <a:bodyPr>
            <a:normAutofit/>
          </a:bodyPr>
          <a:lstStyle>
            <a:lvl1pPr>
              <a:buNone/>
              <a:defRPr sz="3000" baseline="0">
                <a:solidFill>
                  <a:schemeClr val="bg1">
                    <a:lumMod val="65000"/>
                  </a:schemeClr>
                </a:solidFill>
                <a:latin typeface="Arial Narrow" pitchFamily="34" charset="0"/>
              </a:defRPr>
            </a:lvl1pPr>
          </a:lstStyle>
          <a:p>
            <a:pPr lvl="0"/>
            <a:r>
              <a:rPr lang="en-US" dirty="0"/>
              <a:t>SECTION #:</a:t>
            </a:r>
          </a:p>
        </p:txBody>
      </p:sp>
      <p:sp>
        <p:nvSpPr>
          <p:cNvPr id="7" name="Text Placeholder 12"/>
          <p:cNvSpPr>
            <a:spLocks noGrp="1"/>
          </p:cNvSpPr>
          <p:nvPr>
            <p:ph type="body" sz="quarter" idx="15" hasCustomPrompt="1"/>
          </p:nvPr>
        </p:nvSpPr>
        <p:spPr>
          <a:xfrm>
            <a:off x="879757" y="2093596"/>
            <a:ext cx="10252364" cy="2362200"/>
          </a:xfrm>
          <a:prstGeom prst="rect">
            <a:avLst/>
          </a:prstGeom>
        </p:spPr>
        <p:txBody>
          <a:bodyPr/>
          <a:lstStyle>
            <a:lvl1pPr>
              <a:buNone/>
              <a:defRPr baseline="0">
                <a:solidFill>
                  <a:schemeClr val="bg1"/>
                </a:solidFill>
                <a:latin typeface="Arial" pitchFamily="34" charset="0"/>
                <a:cs typeface="Arial" pitchFamily="34" charset="0"/>
              </a:defRPr>
            </a:lvl1pPr>
            <a:lvl5pPr>
              <a:defRPr/>
            </a:lvl5pPr>
          </a:lstStyle>
          <a:p>
            <a:pPr lvl="0"/>
            <a:r>
              <a:rPr lang="en-US" dirty="0"/>
              <a:t>Section Title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D77D9-8DA3-6651-072E-548DE1272EE5}"/>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91313" y="5154837"/>
            <a:ext cx="2164553" cy="1322163"/>
          </a:xfrm>
          <a:prstGeom prst="rect">
            <a:avLst/>
          </a:prstGeom>
        </p:spPr>
      </p:pic>
      <p:sp>
        <p:nvSpPr>
          <p:cNvPr id="4" name="Rectangle 3">
            <a:extLst>
              <a:ext uri="{FF2B5EF4-FFF2-40B4-BE49-F238E27FC236}">
                <a16:creationId xmlns:a16="http://schemas.microsoft.com/office/drawing/2014/main" id="{3D13D70A-5633-611B-898B-23D4BB825A72}"/>
              </a:ext>
            </a:extLst>
          </p:cNvPr>
          <p:cNvSpPr/>
          <p:nvPr userDrawn="1"/>
        </p:nvSpPr>
        <p:spPr>
          <a:xfrm>
            <a:off x="0" y="1457251"/>
            <a:ext cx="12201886" cy="3800550"/>
          </a:xfrm>
          <a:prstGeom prst="rect">
            <a:avLst/>
          </a:prstGeom>
          <a:solidFill>
            <a:srgbClr val="F0A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4"/>
          <p:cNvSpPr>
            <a:spLocks noGrp="1"/>
          </p:cNvSpPr>
          <p:nvPr>
            <p:ph type="body" sz="quarter" idx="14" hasCustomPrompt="1"/>
          </p:nvPr>
        </p:nvSpPr>
        <p:spPr>
          <a:xfrm>
            <a:off x="923636" y="685800"/>
            <a:ext cx="2401455" cy="533400"/>
          </a:xfrm>
          <a:prstGeom prst="rect">
            <a:avLst/>
          </a:prstGeom>
        </p:spPr>
        <p:txBody>
          <a:bodyPr>
            <a:normAutofit/>
          </a:bodyPr>
          <a:lstStyle>
            <a:lvl1pPr>
              <a:buNone/>
              <a:defRPr sz="3000" baseline="0">
                <a:solidFill>
                  <a:schemeClr val="bg1">
                    <a:lumMod val="65000"/>
                  </a:schemeClr>
                </a:solidFill>
                <a:latin typeface="Arial Narrow" pitchFamily="34" charset="0"/>
              </a:defRPr>
            </a:lvl1pPr>
          </a:lstStyle>
          <a:p>
            <a:pPr lvl="0"/>
            <a:r>
              <a:rPr lang="en-US" dirty="0"/>
              <a:t>SECTION #:</a:t>
            </a:r>
          </a:p>
        </p:txBody>
      </p:sp>
      <p:sp>
        <p:nvSpPr>
          <p:cNvPr id="9" name="Text Placeholder 12"/>
          <p:cNvSpPr>
            <a:spLocks noGrp="1"/>
          </p:cNvSpPr>
          <p:nvPr>
            <p:ph type="body" sz="quarter" idx="15" hasCustomPrompt="1"/>
          </p:nvPr>
        </p:nvSpPr>
        <p:spPr>
          <a:xfrm>
            <a:off x="879757" y="2093596"/>
            <a:ext cx="10252364" cy="2362200"/>
          </a:xfrm>
          <a:prstGeom prst="rect">
            <a:avLst/>
          </a:prstGeom>
        </p:spPr>
        <p:txBody>
          <a:bodyPr/>
          <a:lstStyle>
            <a:lvl1pPr>
              <a:buNone/>
              <a:defRPr baseline="0">
                <a:solidFill>
                  <a:schemeClr val="bg1"/>
                </a:solidFill>
                <a:latin typeface="Arial" pitchFamily="34" charset="0"/>
                <a:cs typeface="Arial" pitchFamily="34" charset="0"/>
              </a:defRPr>
            </a:lvl1pPr>
            <a:lvl5pPr>
              <a:defRPr/>
            </a:lvl5pPr>
          </a:lstStyle>
          <a:p>
            <a:pPr lvl="0"/>
            <a:r>
              <a:rPr lang="en-US" dirty="0"/>
              <a:t>Section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91938D-F234-0AC9-213C-4B08E6AD9B0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91313" y="5154837"/>
            <a:ext cx="2164553" cy="1322163"/>
          </a:xfrm>
          <a:prstGeom prst="rect">
            <a:avLst/>
          </a:prstGeom>
        </p:spPr>
      </p:pic>
      <p:sp>
        <p:nvSpPr>
          <p:cNvPr id="4" name="Rectangle 3">
            <a:extLst>
              <a:ext uri="{FF2B5EF4-FFF2-40B4-BE49-F238E27FC236}">
                <a16:creationId xmlns:a16="http://schemas.microsoft.com/office/drawing/2014/main" id="{0E797D1F-D51B-AD05-D857-1D0DC30F76FC}"/>
              </a:ext>
            </a:extLst>
          </p:cNvPr>
          <p:cNvSpPr/>
          <p:nvPr userDrawn="1"/>
        </p:nvSpPr>
        <p:spPr>
          <a:xfrm>
            <a:off x="0" y="1457251"/>
            <a:ext cx="12201886" cy="3800550"/>
          </a:xfrm>
          <a:prstGeom prst="rect">
            <a:avLst/>
          </a:prstGeom>
          <a:solidFill>
            <a:srgbClr val="6035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4"/>
          <p:cNvSpPr>
            <a:spLocks noGrp="1"/>
          </p:cNvSpPr>
          <p:nvPr>
            <p:ph type="body" sz="quarter" idx="14" hasCustomPrompt="1"/>
          </p:nvPr>
        </p:nvSpPr>
        <p:spPr>
          <a:xfrm>
            <a:off x="923636" y="685800"/>
            <a:ext cx="2401455" cy="533400"/>
          </a:xfrm>
          <a:prstGeom prst="rect">
            <a:avLst/>
          </a:prstGeom>
        </p:spPr>
        <p:txBody>
          <a:bodyPr>
            <a:normAutofit/>
          </a:bodyPr>
          <a:lstStyle>
            <a:lvl1pPr>
              <a:buNone/>
              <a:defRPr sz="3000" baseline="0">
                <a:solidFill>
                  <a:schemeClr val="bg1">
                    <a:lumMod val="65000"/>
                  </a:schemeClr>
                </a:solidFill>
                <a:latin typeface="Arial Narrow" pitchFamily="34" charset="0"/>
              </a:defRPr>
            </a:lvl1pPr>
          </a:lstStyle>
          <a:p>
            <a:pPr lvl="0"/>
            <a:r>
              <a:rPr lang="en-US" dirty="0"/>
              <a:t>SECTION #:</a:t>
            </a:r>
          </a:p>
        </p:txBody>
      </p:sp>
      <p:sp>
        <p:nvSpPr>
          <p:cNvPr id="9" name="Text Placeholder 12"/>
          <p:cNvSpPr>
            <a:spLocks noGrp="1"/>
          </p:cNvSpPr>
          <p:nvPr>
            <p:ph type="body" sz="quarter" idx="15" hasCustomPrompt="1"/>
          </p:nvPr>
        </p:nvSpPr>
        <p:spPr>
          <a:xfrm>
            <a:off x="879757" y="2093596"/>
            <a:ext cx="10252364" cy="2362200"/>
          </a:xfrm>
          <a:prstGeom prst="rect">
            <a:avLst/>
          </a:prstGeom>
        </p:spPr>
        <p:txBody>
          <a:bodyPr/>
          <a:lstStyle>
            <a:lvl1pPr>
              <a:buNone/>
              <a:defRPr baseline="0">
                <a:solidFill>
                  <a:schemeClr val="bg1"/>
                </a:solidFill>
                <a:latin typeface="Arial" pitchFamily="34" charset="0"/>
                <a:cs typeface="Arial" pitchFamily="34" charset="0"/>
              </a:defRPr>
            </a:lvl1pPr>
            <a:lvl5pPr>
              <a:defRPr/>
            </a:lvl5pPr>
          </a:lstStyle>
          <a:p>
            <a:pPr lvl="0"/>
            <a:r>
              <a:rPr lang="en-US" dirty="0"/>
              <a:t>Section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ompariso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2EBF02-49BE-93D0-ACEC-54D490D2B4B2}"/>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91313" y="5154837"/>
            <a:ext cx="2164553" cy="1322163"/>
          </a:xfrm>
          <a:prstGeom prst="rect">
            <a:avLst/>
          </a:prstGeom>
        </p:spPr>
      </p:pic>
      <p:sp>
        <p:nvSpPr>
          <p:cNvPr id="4" name="Rectangle 3">
            <a:extLst>
              <a:ext uri="{FF2B5EF4-FFF2-40B4-BE49-F238E27FC236}">
                <a16:creationId xmlns:a16="http://schemas.microsoft.com/office/drawing/2014/main" id="{381FC66A-8EB8-E719-5F69-44CBCB0F2C15}"/>
              </a:ext>
            </a:extLst>
          </p:cNvPr>
          <p:cNvSpPr/>
          <p:nvPr userDrawn="1"/>
        </p:nvSpPr>
        <p:spPr>
          <a:xfrm>
            <a:off x="0" y="1457251"/>
            <a:ext cx="12201886" cy="3800550"/>
          </a:xfrm>
          <a:prstGeom prst="rect">
            <a:avLst/>
          </a:prstGeom>
          <a:solidFill>
            <a:srgbClr val="A719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4"/>
          <p:cNvSpPr>
            <a:spLocks noGrp="1"/>
          </p:cNvSpPr>
          <p:nvPr>
            <p:ph type="body" sz="quarter" idx="14" hasCustomPrompt="1"/>
          </p:nvPr>
        </p:nvSpPr>
        <p:spPr>
          <a:xfrm>
            <a:off x="923636" y="685800"/>
            <a:ext cx="2401455" cy="533400"/>
          </a:xfrm>
          <a:prstGeom prst="rect">
            <a:avLst/>
          </a:prstGeom>
        </p:spPr>
        <p:txBody>
          <a:bodyPr>
            <a:normAutofit/>
          </a:bodyPr>
          <a:lstStyle>
            <a:lvl1pPr>
              <a:buNone/>
              <a:defRPr sz="3000" baseline="0">
                <a:solidFill>
                  <a:schemeClr val="bg1">
                    <a:lumMod val="65000"/>
                  </a:schemeClr>
                </a:solidFill>
                <a:latin typeface="Arial Narrow" pitchFamily="34" charset="0"/>
              </a:defRPr>
            </a:lvl1pPr>
          </a:lstStyle>
          <a:p>
            <a:pPr lvl="0"/>
            <a:r>
              <a:rPr lang="en-US" dirty="0"/>
              <a:t>SECTION #:</a:t>
            </a:r>
          </a:p>
        </p:txBody>
      </p:sp>
      <p:sp>
        <p:nvSpPr>
          <p:cNvPr id="10" name="Text Placeholder 12"/>
          <p:cNvSpPr>
            <a:spLocks noGrp="1"/>
          </p:cNvSpPr>
          <p:nvPr>
            <p:ph type="body" sz="quarter" idx="15" hasCustomPrompt="1"/>
          </p:nvPr>
        </p:nvSpPr>
        <p:spPr>
          <a:xfrm>
            <a:off x="879757" y="2093596"/>
            <a:ext cx="10252364" cy="2362200"/>
          </a:xfrm>
          <a:prstGeom prst="rect">
            <a:avLst/>
          </a:prstGeom>
        </p:spPr>
        <p:txBody>
          <a:bodyPr/>
          <a:lstStyle>
            <a:lvl1pPr>
              <a:buNone/>
              <a:defRPr baseline="0">
                <a:solidFill>
                  <a:schemeClr val="bg1"/>
                </a:solidFill>
                <a:latin typeface="Arial" pitchFamily="34" charset="0"/>
                <a:cs typeface="Arial" pitchFamily="34" charset="0"/>
              </a:defRPr>
            </a:lvl1pPr>
            <a:lvl5pPr>
              <a:defRPr/>
            </a:lvl5pPr>
          </a:lstStyle>
          <a:p>
            <a:pPr lvl="0"/>
            <a:r>
              <a:rPr lang="en-US" dirty="0"/>
              <a:t>Section Title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BB7C88-F0AF-259F-37CD-0417FB39FA73}"/>
              </a:ext>
            </a:extLst>
          </p:cNvPr>
          <p:cNvSpPr/>
          <p:nvPr userDrawn="1"/>
        </p:nvSpPr>
        <p:spPr>
          <a:xfrm>
            <a:off x="0" y="6143856"/>
            <a:ext cx="12192000" cy="714144"/>
          </a:xfrm>
          <a:prstGeom prst="rect">
            <a:avLst/>
          </a:prstGeom>
          <a:solidFill>
            <a:srgbClr val="0079C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10" name="Content Placeholder 28"/>
          <p:cNvSpPr>
            <a:spLocks noGrp="1"/>
          </p:cNvSpPr>
          <p:nvPr>
            <p:ph sz="quarter" idx="24" hasCustomPrompt="1"/>
          </p:nvPr>
        </p:nvSpPr>
        <p:spPr>
          <a:xfrm>
            <a:off x="1016000" y="1828800"/>
            <a:ext cx="10160000" cy="3124200"/>
          </a:xfrm>
          <a:prstGeom prst="rect">
            <a:avLst/>
          </a:prstGeom>
        </p:spPr>
        <p:txBody>
          <a:bodyPr>
            <a:normAutofit/>
          </a:bodyPr>
          <a:lstStyle>
            <a:lvl1pPr>
              <a:lnSpc>
                <a:spcPct val="100000"/>
              </a:lnSpc>
              <a:spcBef>
                <a:spcPts val="1200"/>
              </a:spcBef>
              <a:buClr>
                <a:srgbClr val="0070C0"/>
              </a:buClr>
              <a:buSzPct val="120000"/>
              <a:buFontTx/>
              <a:buNone/>
              <a:defRPr sz="2400" baseline="0">
                <a:latin typeface="Arial" pitchFamily="34" charset="0"/>
                <a:cs typeface="Arial" pitchFamily="34" charset="0"/>
              </a:defRPr>
            </a:lvl1pPr>
          </a:lstStyle>
          <a:p>
            <a:pPr lvl="0"/>
            <a:r>
              <a:rPr lang="en-US" dirty="0"/>
              <a:t>Add text or image</a:t>
            </a:r>
          </a:p>
        </p:txBody>
      </p:sp>
      <p:sp>
        <p:nvSpPr>
          <p:cNvPr id="15"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11"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2"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marL="342894" marR="0" indent="-342894" algn="l" defTabSz="914384" rtl="0" eaLnBrk="1" fontAlgn="auto" latinLnBrk="0" hangingPunct="1">
              <a:lnSpc>
                <a:spcPct val="100000"/>
              </a:lnSpc>
              <a:spcBef>
                <a:spcPts val="1200"/>
              </a:spcBef>
              <a:spcAft>
                <a:spcPts val="0"/>
              </a:spcAft>
              <a:buClr>
                <a:srgbClr val="0070C0"/>
              </a:buClr>
              <a:buSzPct val="120000"/>
              <a:buFont typeface="Arial" pitchFamily="34" charset="0"/>
              <a:buNone/>
              <a:tabLst/>
              <a:defRPr sz="3000" baseline="0">
                <a:solidFill>
                  <a:srgbClr val="0079C1"/>
                </a:solidFill>
                <a:latin typeface="Arial Black" pitchFamily="34" charset="0"/>
                <a:cs typeface="Arial" pitchFamily="34" charset="0"/>
              </a:defRPr>
            </a:lvl1pPr>
          </a:lstStyle>
          <a:p>
            <a:pPr lvl="0"/>
            <a:r>
              <a:rPr lang="en-US" dirty="0"/>
              <a:t>SLIDE SUBTITLE:</a:t>
            </a:r>
          </a:p>
        </p:txBody>
      </p:sp>
      <p:pic>
        <p:nvPicPr>
          <p:cNvPr id="13" name="Picture 12" descr="A black and white logo&#10;&#10;Description automatically generated with low confidence">
            <a:extLst>
              <a:ext uri="{FF2B5EF4-FFF2-40B4-BE49-F238E27FC236}">
                <a16:creationId xmlns:a16="http://schemas.microsoft.com/office/drawing/2014/main" id="{8F305F37-CA1F-4CBD-29C4-172ACA30F2F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3" name="Rectangle 12"/>
          <p:cNvSpPr/>
          <p:nvPr userDrawn="1"/>
        </p:nvSpPr>
        <p:spPr>
          <a:xfrm>
            <a:off x="2142836" y="1219200"/>
            <a:ext cx="7823200" cy="583174"/>
          </a:xfrm>
          <a:prstGeom prst="rect">
            <a:avLst/>
          </a:prstGeom>
        </p:spPr>
        <p:txBody>
          <a:bodyPr wrap="square" lIns="99276" tIns="49638" rIns="99276" bIns="49638">
            <a:spAutoFit/>
          </a:bodyPr>
          <a:lstStyle/>
          <a:p>
            <a:endParaRPr lang="en-US" sz="3000" b="1" dirty="0">
              <a:latin typeface="Arial Black" pitchFamily="34" charset="0"/>
            </a:endParaRPr>
          </a:p>
        </p:txBody>
      </p:sp>
      <p:sp>
        <p:nvSpPr>
          <p:cNvPr id="12" name="Content Placeholder 28"/>
          <p:cNvSpPr>
            <a:spLocks noGrp="1"/>
          </p:cNvSpPr>
          <p:nvPr>
            <p:ph sz="quarter" idx="24" hasCustomPrompt="1"/>
          </p:nvPr>
        </p:nvSpPr>
        <p:spPr>
          <a:xfrm>
            <a:off x="1016000" y="1828800"/>
            <a:ext cx="10160000" cy="3124200"/>
          </a:xfrm>
          <a:prstGeom prst="rect">
            <a:avLst/>
          </a:prstGeom>
        </p:spPr>
        <p:txBody>
          <a:bodyPr>
            <a:normAutofit/>
          </a:bodyPr>
          <a:lstStyle>
            <a:lvl1pPr>
              <a:lnSpc>
                <a:spcPct val="100000"/>
              </a:lnSpc>
              <a:spcBef>
                <a:spcPts val="1200"/>
              </a:spcBef>
              <a:buClrTx/>
              <a:buSzPct val="120000"/>
              <a:buFont typeface="Arial" pitchFamily="34" charset="0"/>
              <a:buChar char="•"/>
              <a:defRPr sz="2400" baseline="0">
                <a:latin typeface="Arial" pitchFamily="34" charset="0"/>
                <a:cs typeface="Arial" pitchFamily="34" charset="0"/>
              </a:defRPr>
            </a:lvl1pPr>
          </a:lstStyle>
          <a:p>
            <a:pPr lvl="0"/>
            <a:r>
              <a:rPr lang="en-US" dirty="0"/>
              <a:t>Add bulleted text or image</a:t>
            </a:r>
          </a:p>
        </p:txBody>
      </p:sp>
      <p:sp>
        <p:nvSpPr>
          <p:cNvPr id="17"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8"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3000" baseline="0">
                <a:solidFill>
                  <a:srgbClr val="0079C1"/>
                </a:solidFill>
                <a:latin typeface="Arial Black" pitchFamily="34" charset="0"/>
                <a:cs typeface="Arial" pitchFamily="34" charset="0"/>
              </a:defRPr>
            </a:lvl1pPr>
          </a:lstStyle>
          <a:p>
            <a:pPr lvl="0"/>
            <a:r>
              <a:rPr lang="en-US" dirty="0"/>
              <a:t>SLIDE SUBTITLE:</a:t>
            </a:r>
          </a:p>
        </p:txBody>
      </p:sp>
      <p:sp>
        <p:nvSpPr>
          <p:cNvPr id="19"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9"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4" name="Rectangle 3">
            <a:extLst>
              <a:ext uri="{FF2B5EF4-FFF2-40B4-BE49-F238E27FC236}">
                <a16:creationId xmlns:a16="http://schemas.microsoft.com/office/drawing/2014/main" id="{C472AF45-F072-127B-98EE-97130C28993F}"/>
              </a:ext>
            </a:extLst>
          </p:cNvPr>
          <p:cNvSpPr/>
          <p:nvPr userDrawn="1"/>
        </p:nvSpPr>
        <p:spPr>
          <a:xfrm>
            <a:off x="0" y="6143856"/>
            <a:ext cx="12192000" cy="714144"/>
          </a:xfrm>
          <a:prstGeom prst="rect">
            <a:avLst/>
          </a:prstGeom>
          <a:solidFill>
            <a:srgbClr val="0079C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black and white logo&#10;&#10;Description automatically generated with low confidence">
            <a:extLst>
              <a:ext uri="{FF2B5EF4-FFF2-40B4-BE49-F238E27FC236}">
                <a16:creationId xmlns:a16="http://schemas.microsoft.com/office/drawing/2014/main" id="{85EE3EFA-1F52-F5E3-4364-4D25EC478CB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13" name="Rectangle 12"/>
          <p:cNvSpPr/>
          <p:nvPr userDrawn="1"/>
        </p:nvSpPr>
        <p:spPr>
          <a:xfrm>
            <a:off x="2142836" y="1219200"/>
            <a:ext cx="7823200" cy="583174"/>
          </a:xfrm>
          <a:prstGeom prst="rect">
            <a:avLst/>
          </a:prstGeom>
        </p:spPr>
        <p:txBody>
          <a:bodyPr wrap="square" lIns="99276" tIns="49638" rIns="99276" bIns="49638">
            <a:spAutoFit/>
          </a:bodyPr>
          <a:lstStyle/>
          <a:p>
            <a:endParaRPr lang="en-US" sz="3000" b="1" dirty="0">
              <a:latin typeface="Arial Black" pitchFamily="34" charset="0"/>
            </a:endParaRPr>
          </a:p>
        </p:txBody>
      </p:sp>
      <p:sp>
        <p:nvSpPr>
          <p:cNvPr id="17"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8"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3000" baseline="0">
                <a:solidFill>
                  <a:srgbClr val="0079C1"/>
                </a:solidFill>
                <a:latin typeface="Arial Black" pitchFamily="34" charset="0"/>
                <a:cs typeface="Arial" pitchFamily="34" charset="0"/>
              </a:defRPr>
            </a:lvl1pPr>
          </a:lstStyle>
          <a:p>
            <a:pPr lvl="0"/>
            <a:r>
              <a:rPr lang="en-US" dirty="0"/>
              <a:t>SLIDE SUBTITLE:</a:t>
            </a:r>
          </a:p>
        </p:txBody>
      </p:sp>
      <p:sp>
        <p:nvSpPr>
          <p:cNvPr id="19"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9" name="Content Placeholder 4"/>
          <p:cNvSpPr>
            <a:spLocks noGrp="1"/>
          </p:cNvSpPr>
          <p:nvPr userDrawn="1">
            <p:ph sz="half" idx="1" hasCustomPrompt="1"/>
          </p:nvPr>
        </p:nvSpPr>
        <p:spPr>
          <a:xfrm>
            <a:off x="101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stStyle>
          <a:p>
            <a:pPr lvl="0"/>
            <a:r>
              <a:rPr lang="en-US" dirty="0"/>
              <a:t>Add bulleted text or image</a:t>
            </a:r>
          </a:p>
        </p:txBody>
      </p:sp>
      <p:sp>
        <p:nvSpPr>
          <p:cNvPr id="14" name="Content Placeholder 5"/>
          <p:cNvSpPr>
            <a:spLocks noGrp="1"/>
          </p:cNvSpPr>
          <p:nvPr userDrawn="1">
            <p:ph sz="half" idx="2" hasCustomPrompt="1"/>
          </p:nvPr>
        </p:nvSpPr>
        <p:spPr>
          <a:xfrm>
            <a:off x="609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stStyle>
          <a:p>
            <a:pPr lvl="0"/>
            <a:r>
              <a:rPr lang="en-US" dirty="0"/>
              <a:t>Add bulleted text or image</a:t>
            </a:r>
          </a:p>
        </p:txBody>
      </p:sp>
      <p:sp>
        <p:nvSpPr>
          <p:cNvPr id="15"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2" name="Rectangle 1">
            <a:extLst>
              <a:ext uri="{FF2B5EF4-FFF2-40B4-BE49-F238E27FC236}">
                <a16:creationId xmlns:a16="http://schemas.microsoft.com/office/drawing/2014/main" id="{FDAB5C20-DE2C-0090-EA73-0FD3D6EF0C14}"/>
              </a:ext>
            </a:extLst>
          </p:cNvPr>
          <p:cNvSpPr/>
          <p:nvPr userDrawn="1"/>
        </p:nvSpPr>
        <p:spPr>
          <a:xfrm>
            <a:off x="0" y="6143856"/>
            <a:ext cx="12192000" cy="714144"/>
          </a:xfrm>
          <a:prstGeom prst="rect">
            <a:avLst/>
          </a:prstGeom>
          <a:solidFill>
            <a:srgbClr val="0079C1"/>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A0B08DBC-34D9-503E-E9A8-43E57785E80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0" name="Content Placeholder 28"/>
          <p:cNvSpPr>
            <a:spLocks noGrp="1"/>
          </p:cNvSpPr>
          <p:nvPr>
            <p:ph sz="quarter" idx="24" hasCustomPrompt="1"/>
          </p:nvPr>
        </p:nvSpPr>
        <p:spPr>
          <a:xfrm>
            <a:off x="1016000" y="1828800"/>
            <a:ext cx="10160000" cy="3124200"/>
          </a:xfrm>
          <a:prstGeom prst="rect">
            <a:avLst/>
          </a:prstGeom>
        </p:spPr>
        <p:txBody>
          <a:bodyPr>
            <a:normAutofit/>
          </a:bodyPr>
          <a:lstStyle>
            <a:lvl1pPr>
              <a:lnSpc>
                <a:spcPct val="100000"/>
              </a:lnSpc>
              <a:spcBef>
                <a:spcPts val="1200"/>
              </a:spcBef>
              <a:buClr>
                <a:srgbClr val="0070C0"/>
              </a:buClr>
              <a:buSzPct val="120000"/>
              <a:buFontTx/>
              <a:buNone/>
              <a:defRPr sz="2400" baseline="0">
                <a:latin typeface="Arial" pitchFamily="34" charset="0"/>
                <a:cs typeface="Arial" pitchFamily="34" charset="0"/>
              </a:defRPr>
            </a:lvl1pPr>
          </a:lstStyle>
          <a:p>
            <a:pPr lvl="0"/>
            <a:r>
              <a:rPr lang="en-US" dirty="0"/>
              <a:t>Add text or image</a:t>
            </a:r>
          </a:p>
        </p:txBody>
      </p:sp>
      <p:sp>
        <p:nvSpPr>
          <p:cNvPr id="14"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6"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marL="342894" marR="0" indent="-342894" algn="l" defTabSz="914384" rtl="0" eaLnBrk="1" fontAlgn="auto" latinLnBrk="0" hangingPunct="1">
              <a:lnSpc>
                <a:spcPct val="100000"/>
              </a:lnSpc>
              <a:spcBef>
                <a:spcPts val="1200"/>
              </a:spcBef>
              <a:spcAft>
                <a:spcPts val="0"/>
              </a:spcAft>
              <a:buClr>
                <a:srgbClr val="0070C0"/>
              </a:buClr>
              <a:buSzPct val="120000"/>
              <a:buFont typeface="Arial" pitchFamily="34" charset="0"/>
              <a:buNone/>
              <a:tabLst/>
              <a:defRPr sz="3000" baseline="0">
                <a:solidFill>
                  <a:srgbClr val="B21739"/>
                </a:solidFill>
                <a:latin typeface="Arial Black" pitchFamily="34" charset="0"/>
                <a:cs typeface="Arial" pitchFamily="34" charset="0"/>
              </a:defRPr>
            </a:lvl1pPr>
          </a:lstStyle>
          <a:p>
            <a:pPr lvl="0"/>
            <a:r>
              <a:rPr lang="en-US" dirty="0"/>
              <a:t>SLIDE SUBTITLE:</a:t>
            </a:r>
          </a:p>
        </p:txBody>
      </p:sp>
      <p:sp>
        <p:nvSpPr>
          <p:cNvPr id="9"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10"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2" name="Rectangle 1">
            <a:extLst>
              <a:ext uri="{FF2B5EF4-FFF2-40B4-BE49-F238E27FC236}">
                <a16:creationId xmlns:a16="http://schemas.microsoft.com/office/drawing/2014/main" id="{2E9D9FDD-6AF6-5168-6880-BA27D1C51F89}"/>
              </a:ext>
            </a:extLst>
          </p:cNvPr>
          <p:cNvSpPr/>
          <p:nvPr userDrawn="1"/>
        </p:nvSpPr>
        <p:spPr>
          <a:xfrm>
            <a:off x="0" y="6143856"/>
            <a:ext cx="12192000" cy="714144"/>
          </a:xfrm>
          <a:prstGeom prst="rect">
            <a:avLst/>
          </a:prstGeom>
          <a:solidFill>
            <a:srgbClr val="A7193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D6BB14E8-5737-7910-47FA-BFA27E108A8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17"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8"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3000" baseline="0">
                <a:solidFill>
                  <a:srgbClr val="B21739"/>
                </a:solidFill>
                <a:latin typeface="Arial Black" pitchFamily="34" charset="0"/>
                <a:cs typeface="Arial" pitchFamily="34" charset="0"/>
              </a:defRPr>
            </a:lvl1pPr>
          </a:lstStyle>
          <a:p>
            <a:pPr lvl="0"/>
            <a:r>
              <a:rPr lang="en-US" dirty="0"/>
              <a:t>SLIDE SUBTITLE:</a:t>
            </a:r>
          </a:p>
        </p:txBody>
      </p:sp>
      <p:sp>
        <p:nvSpPr>
          <p:cNvPr id="19"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8"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10" name="Content Placeholder 28"/>
          <p:cNvSpPr>
            <a:spLocks noGrp="1"/>
          </p:cNvSpPr>
          <p:nvPr>
            <p:ph sz="quarter" idx="24" hasCustomPrompt="1"/>
          </p:nvPr>
        </p:nvSpPr>
        <p:spPr>
          <a:xfrm>
            <a:off x="1016000" y="1828800"/>
            <a:ext cx="10160000" cy="3124200"/>
          </a:xfrm>
          <a:prstGeom prst="rect">
            <a:avLst/>
          </a:prstGeom>
        </p:spPr>
        <p:txBody>
          <a:bodyPr>
            <a:normAutofit/>
          </a:bodyPr>
          <a:lstStyle>
            <a:lvl1pPr>
              <a:lnSpc>
                <a:spcPct val="100000"/>
              </a:lnSpc>
              <a:spcBef>
                <a:spcPts val="1200"/>
              </a:spcBef>
              <a:buClrTx/>
              <a:buSzPct val="120000"/>
              <a:buFont typeface="Arial" pitchFamily="34" charset="0"/>
              <a:buChar char="•"/>
              <a:defRPr sz="2400" baseline="0">
                <a:latin typeface="Arial" pitchFamily="34" charset="0"/>
                <a:cs typeface="Arial" pitchFamily="34" charset="0"/>
              </a:defRPr>
            </a:lvl1pPr>
          </a:lstStyle>
          <a:p>
            <a:pPr lvl="0"/>
            <a:r>
              <a:rPr lang="en-US" dirty="0"/>
              <a:t>Add bulleted text or image</a:t>
            </a:r>
          </a:p>
        </p:txBody>
      </p:sp>
      <p:sp>
        <p:nvSpPr>
          <p:cNvPr id="2" name="Rectangle 1">
            <a:extLst>
              <a:ext uri="{FF2B5EF4-FFF2-40B4-BE49-F238E27FC236}">
                <a16:creationId xmlns:a16="http://schemas.microsoft.com/office/drawing/2014/main" id="{9500806C-43F6-527A-A971-942BB00BBE1C}"/>
              </a:ext>
            </a:extLst>
          </p:cNvPr>
          <p:cNvSpPr/>
          <p:nvPr userDrawn="1"/>
        </p:nvSpPr>
        <p:spPr>
          <a:xfrm>
            <a:off x="0" y="6143856"/>
            <a:ext cx="12192000" cy="714144"/>
          </a:xfrm>
          <a:prstGeom prst="rect">
            <a:avLst/>
          </a:prstGeom>
          <a:solidFill>
            <a:srgbClr val="A7193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07776203-E065-BDEC-18A5-B82A9A6C31F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page blue">
    <p:spTree>
      <p:nvGrpSpPr>
        <p:cNvPr id="1" name=""/>
        <p:cNvGrpSpPr/>
        <p:nvPr/>
      </p:nvGrpSpPr>
      <p:grpSpPr>
        <a:xfrm>
          <a:off x="0" y="0"/>
          <a:ext cx="0" cy="0"/>
          <a:chOff x="0" y="0"/>
          <a:chExt cx="0" cy="0"/>
        </a:xfrm>
      </p:grpSpPr>
      <p:pic>
        <p:nvPicPr>
          <p:cNvPr id="7" name="Picture 6" descr="A picture containing text, graphics, font, graphic design&#10;&#10;Description automatically generated">
            <a:extLst>
              <a:ext uri="{FF2B5EF4-FFF2-40B4-BE49-F238E27FC236}">
                <a16:creationId xmlns:a16="http://schemas.microsoft.com/office/drawing/2014/main" id="{DAC50B9F-E533-F586-A7D0-93EA930B40C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1313" y="4926237"/>
            <a:ext cx="2164554" cy="1322163"/>
          </a:xfrm>
          <a:prstGeom prst="rect">
            <a:avLst/>
          </a:prstGeom>
        </p:spPr>
      </p:pic>
      <p:sp>
        <p:nvSpPr>
          <p:cNvPr id="2" name="Rectangle 1">
            <a:extLst>
              <a:ext uri="{FF2B5EF4-FFF2-40B4-BE49-F238E27FC236}">
                <a16:creationId xmlns:a16="http://schemas.microsoft.com/office/drawing/2014/main" id="{EA6C8C2A-A884-AAB0-6529-E6445477F439}"/>
              </a:ext>
            </a:extLst>
          </p:cNvPr>
          <p:cNvSpPr/>
          <p:nvPr userDrawn="1"/>
        </p:nvSpPr>
        <p:spPr>
          <a:xfrm>
            <a:off x="0" y="0"/>
            <a:ext cx="12201886" cy="5029200"/>
          </a:xfrm>
          <a:prstGeom prst="rect">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12"/>
          <p:cNvSpPr>
            <a:spLocks noGrp="1"/>
          </p:cNvSpPr>
          <p:nvPr>
            <p:ph type="body" sz="quarter" idx="13" hasCustomPrompt="1"/>
          </p:nvPr>
        </p:nvSpPr>
        <p:spPr>
          <a:xfrm>
            <a:off x="1662547" y="5542052"/>
            <a:ext cx="6742545" cy="249148"/>
          </a:xfrm>
          <a:prstGeom prst="rect">
            <a:avLst/>
          </a:prstGeom>
        </p:spPr>
        <p:txBody>
          <a:bodyPr>
            <a:noAutofit/>
          </a:bodyPr>
          <a:lstStyle>
            <a:lvl1pPr>
              <a:buFontTx/>
              <a:buNone/>
              <a:defRPr sz="1300" baseline="0">
                <a:latin typeface="Arial" pitchFamily="34" charset="0"/>
                <a:cs typeface="Arial" pitchFamily="34" charset="0"/>
              </a:defRPr>
            </a:lvl1pPr>
          </a:lstStyle>
          <a:p>
            <a:pPr lvl="0"/>
            <a:r>
              <a:rPr lang="en-US" dirty="0"/>
              <a:t>NAME OF PRESENTER</a:t>
            </a:r>
          </a:p>
        </p:txBody>
      </p:sp>
      <p:sp>
        <p:nvSpPr>
          <p:cNvPr id="10" name="Subtitle 2"/>
          <p:cNvSpPr>
            <a:spLocks noGrp="1"/>
          </p:cNvSpPr>
          <p:nvPr>
            <p:ph type="subTitle" idx="1" hasCustomPrompt="1"/>
          </p:nvPr>
        </p:nvSpPr>
        <p:spPr>
          <a:xfrm>
            <a:off x="1662545" y="5257800"/>
            <a:ext cx="6650182" cy="228600"/>
          </a:xfrm>
          <a:prstGeom prst="rect">
            <a:avLst/>
          </a:prstGeom>
        </p:spPr>
        <p:txBody>
          <a:bodyPr>
            <a:noAutofit/>
          </a:bodyPr>
          <a:lstStyle>
            <a:lvl1pPr marL="0" indent="0" algn="l">
              <a:buNone/>
              <a:defRPr sz="1400" baseline="0">
                <a:solidFill>
                  <a:schemeClr val="tx1"/>
                </a:solidFill>
                <a:latin typeface="Arial Black" pitchFamily="34" charset="0"/>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6" indent="0" algn="ctr">
              <a:buNone/>
              <a:defRPr>
                <a:solidFill>
                  <a:schemeClr val="tx1">
                    <a:tint val="75000"/>
                  </a:schemeClr>
                </a:solidFill>
              </a:defRPr>
            </a:lvl4pPr>
            <a:lvl5pPr marL="1828768" indent="0" algn="ctr">
              <a:buNone/>
              <a:defRPr>
                <a:solidFill>
                  <a:schemeClr val="tx1">
                    <a:tint val="75000"/>
                  </a:schemeClr>
                </a:solidFill>
              </a:defRPr>
            </a:lvl5pPr>
            <a:lvl6pPr marL="2285960" indent="0" algn="ctr">
              <a:buNone/>
              <a:defRPr>
                <a:solidFill>
                  <a:schemeClr val="tx1">
                    <a:tint val="75000"/>
                  </a:schemeClr>
                </a:solidFill>
              </a:defRPr>
            </a:lvl6pPr>
            <a:lvl7pPr marL="2743152" indent="0" algn="ctr">
              <a:buNone/>
              <a:defRPr>
                <a:solidFill>
                  <a:schemeClr val="tx1">
                    <a:tint val="75000"/>
                  </a:schemeClr>
                </a:solidFill>
              </a:defRPr>
            </a:lvl7pPr>
            <a:lvl8pPr marL="3200344" indent="0" algn="ctr">
              <a:buNone/>
              <a:defRPr>
                <a:solidFill>
                  <a:schemeClr val="tx1">
                    <a:tint val="75000"/>
                  </a:schemeClr>
                </a:solidFill>
              </a:defRPr>
            </a:lvl8pPr>
            <a:lvl9pPr marL="3657536" indent="0" algn="ctr">
              <a:buNone/>
              <a:defRPr>
                <a:solidFill>
                  <a:schemeClr val="tx1">
                    <a:tint val="75000"/>
                  </a:schemeClr>
                </a:solidFill>
              </a:defRPr>
            </a:lvl9pPr>
          </a:lstStyle>
          <a:p>
            <a:r>
              <a:rPr lang="en-US" dirty="0"/>
              <a:t>MEETING NAME, MONTH, DAY, YEAR</a:t>
            </a:r>
          </a:p>
        </p:txBody>
      </p:sp>
      <p:sp>
        <p:nvSpPr>
          <p:cNvPr id="11" name="Title 1"/>
          <p:cNvSpPr>
            <a:spLocks noGrp="1"/>
          </p:cNvSpPr>
          <p:nvPr>
            <p:ph type="ctrTitle" hasCustomPrompt="1"/>
          </p:nvPr>
        </p:nvSpPr>
        <p:spPr>
          <a:xfrm>
            <a:off x="1662547" y="1676400"/>
            <a:ext cx="9790545" cy="2819400"/>
          </a:xfrm>
          <a:prstGeom prst="rect">
            <a:avLst/>
          </a:prstGeom>
        </p:spPr>
        <p:txBody>
          <a:bodyPr wrap="square" anchor="b"/>
          <a:lstStyle>
            <a:lvl1pPr algn="l">
              <a:lnSpc>
                <a:spcPct val="80000"/>
              </a:lnSpc>
              <a:defRPr sz="5000" spc="100" baseline="0">
                <a:solidFill>
                  <a:schemeClr val="bg1"/>
                </a:solidFill>
                <a:latin typeface="Arial" pitchFamily="34" charset="0"/>
                <a:cs typeface="Arial" pitchFamily="34" charset="0"/>
              </a:defRPr>
            </a:lvl1pPr>
          </a:lstStyle>
          <a:p>
            <a:r>
              <a:rPr lang="en-US" dirty="0"/>
              <a:t>Presentation Title Here</a:t>
            </a:r>
          </a:p>
        </p:txBody>
      </p:sp>
      <p:sp>
        <p:nvSpPr>
          <p:cNvPr id="12" name="Text Placeholder 16"/>
          <p:cNvSpPr>
            <a:spLocks noGrp="1"/>
          </p:cNvSpPr>
          <p:nvPr>
            <p:ph type="body" sz="quarter" idx="14" hasCustomPrompt="1"/>
          </p:nvPr>
        </p:nvSpPr>
        <p:spPr>
          <a:xfrm>
            <a:off x="1662545" y="5791200"/>
            <a:ext cx="5080000" cy="304800"/>
          </a:xfrm>
          <a:prstGeom prst="rect">
            <a:avLst/>
          </a:prstGeom>
        </p:spPr>
        <p:txBody>
          <a:bodyPr>
            <a:normAutofit/>
          </a:bodyPr>
          <a:lstStyle>
            <a:lvl1pPr>
              <a:buNone/>
              <a:defRPr sz="1300">
                <a:latin typeface="Arial" pitchFamily="34" charset="0"/>
                <a:cs typeface="Arial" pitchFamily="34" charset="0"/>
              </a:defRPr>
            </a:lvl1pPr>
          </a:lstStyle>
          <a:p>
            <a:pPr lvl="0"/>
            <a:r>
              <a:rPr lang="en-US" dirty="0"/>
              <a:t>AFFILIATION &amp; POSITION TITLE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
        <p:nvSpPr>
          <p:cNvPr id="17"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8"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3000" baseline="0">
                <a:solidFill>
                  <a:srgbClr val="B21739"/>
                </a:solidFill>
                <a:latin typeface="Arial Black" pitchFamily="34" charset="0"/>
                <a:cs typeface="Arial" pitchFamily="34" charset="0"/>
              </a:defRPr>
            </a:lvl1pPr>
          </a:lstStyle>
          <a:p>
            <a:pPr lvl="0"/>
            <a:r>
              <a:rPr lang="en-US" dirty="0"/>
              <a:t>SLIDE SUBTITLE:</a:t>
            </a:r>
          </a:p>
        </p:txBody>
      </p:sp>
      <p:sp>
        <p:nvSpPr>
          <p:cNvPr id="19"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8" name="Content Placeholder 4"/>
          <p:cNvSpPr>
            <a:spLocks noGrp="1"/>
          </p:cNvSpPr>
          <p:nvPr userDrawn="1">
            <p:ph sz="half" idx="1" hasCustomPrompt="1"/>
          </p:nvPr>
        </p:nvSpPr>
        <p:spPr>
          <a:xfrm>
            <a:off x="101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stStyle>
          <a:p>
            <a:pPr lvl="0"/>
            <a:r>
              <a:rPr lang="en-US" dirty="0"/>
              <a:t>Add bulleted text or image</a:t>
            </a:r>
          </a:p>
        </p:txBody>
      </p:sp>
      <p:sp>
        <p:nvSpPr>
          <p:cNvPr id="9" name="Content Placeholder 5"/>
          <p:cNvSpPr>
            <a:spLocks noGrp="1"/>
          </p:cNvSpPr>
          <p:nvPr userDrawn="1">
            <p:ph sz="half" idx="2" hasCustomPrompt="1"/>
          </p:nvPr>
        </p:nvSpPr>
        <p:spPr>
          <a:xfrm>
            <a:off x="609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stStyle>
          <a:p>
            <a:pPr lvl="0"/>
            <a:r>
              <a:rPr lang="en-US" dirty="0"/>
              <a:t>Add bulleted text or image</a:t>
            </a:r>
          </a:p>
        </p:txBody>
      </p:sp>
      <p:sp>
        <p:nvSpPr>
          <p:cNvPr id="13"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2" name="Rectangle 1">
            <a:extLst>
              <a:ext uri="{FF2B5EF4-FFF2-40B4-BE49-F238E27FC236}">
                <a16:creationId xmlns:a16="http://schemas.microsoft.com/office/drawing/2014/main" id="{BE016D06-9010-E690-C457-7A0F914A09F4}"/>
              </a:ext>
            </a:extLst>
          </p:cNvPr>
          <p:cNvSpPr/>
          <p:nvPr userDrawn="1"/>
        </p:nvSpPr>
        <p:spPr>
          <a:xfrm>
            <a:off x="0" y="6143856"/>
            <a:ext cx="12192000" cy="714144"/>
          </a:xfrm>
          <a:prstGeom prst="rect">
            <a:avLst/>
          </a:prstGeom>
          <a:solidFill>
            <a:srgbClr val="A71930"/>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BD285DEE-07AB-A9EE-96E5-C0BE054741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Content Placeholder 28"/>
          <p:cNvSpPr>
            <a:spLocks noGrp="1"/>
          </p:cNvSpPr>
          <p:nvPr>
            <p:ph sz="quarter" idx="24" hasCustomPrompt="1"/>
          </p:nvPr>
        </p:nvSpPr>
        <p:spPr>
          <a:xfrm>
            <a:off x="1016000" y="1828800"/>
            <a:ext cx="10160000" cy="3124200"/>
          </a:xfrm>
          <a:prstGeom prst="rect">
            <a:avLst/>
          </a:prstGeom>
        </p:spPr>
        <p:txBody>
          <a:bodyPr>
            <a:normAutofit/>
          </a:bodyPr>
          <a:lstStyle>
            <a:lvl1pPr>
              <a:lnSpc>
                <a:spcPct val="100000"/>
              </a:lnSpc>
              <a:spcBef>
                <a:spcPts val="1200"/>
              </a:spcBef>
              <a:buClr>
                <a:srgbClr val="0070C0"/>
              </a:buClr>
              <a:buSzPct val="120000"/>
              <a:buFontTx/>
              <a:buNone/>
              <a:defRPr sz="2400" baseline="0">
                <a:latin typeface="Arial" pitchFamily="34" charset="0"/>
                <a:cs typeface="Arial" pitchFamily="34" charset="0"/>
              </a:defRPr>
            </a:lvl1pPr>
          </a:lstStyle>
          <a:p>
            <a:pPr lvl="0"/>
            <a:r>
              <a:rPr lang="en-US" dirty="0"/>
              <a:t>Add text or image</a:t>
            </a:r>
          </a:p>
        </p:txBody>
      </p:sp>
      <p:sp>
        <p:nvSpPr>
          <p:cNvPr id="14"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5"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marL="342894" marR="0" indent="-342894" algn="l" defTabSz="914384" rtl="0" eaLnBrk="1" fontAlgn="auto" latinLnBrk="0" hangingPunct="1">
              <a:lnSpc>
                <a:spcPct val="100000"/>
              </a:lnSpc>
              <a:spcBef>
                <a:spcPts val="1200"/>
              </a:spcBef>
              <a:spcAft>
                <a:spcPts val="0"/>
              </a:spcAft>
              <a:buClr>
                <a:srgbClr val="0070C0"/>
              </a:buClr>
              <a:buSzPct val="120000"/>
              <a:buFont typeface="Arial" pitchFamily="34" charset="0"/>
              <a:buNone/>
              <a:tabLst/>
              <a:defRPr sz="3000" baseline="0">
                <a:solidFill>
                  <a:srgbClr val="63C054"/>
                </a:solidFill>
                <a:latin typeface="Arial Black" pitchFamily="34" charset="0"/>
                <a:cs typeface="Arial" pitchFamily="34" charset="0"/>
              </a:defRPr>
            </a:lvl1pPr>
          </a:lstStyle>
          <a:p>
            <a:pPr lvl="0"/>
            <a:r>
              <a:rPr lang="en-US" dirty="0"/>
              <a:t>SLIDE SUBTITLE:</a:t>
            </a:r>
          </a:p>
        </p:txBody>
      </p:sp>
      <p:sp>
        <p:nvSpPr>
          <p:cNvPr id="16"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9"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2" name="Rectangle 1">
            <a:extLst>
              <a:ext uri="{FF2B5EF4-FFF2-40B4-BE49-F238E27FC236}">
                <a16:creationId xmlns:a16="http://schemas.microsoft.com/office/drawing/2014/main" id="{9839E714-B1A8-9255-858A-5A7FA5714FEE}"/>
              </a:ext>
            </a:extLst>
          </p:cNvPr>
          <p:cNvSpPr/>
          <p:nvPr userDrawn="1"/>
        </p:nvSpPr>
        <p:spPr>
          <a:xfrm>
            <a:off x="0" y="6143856"/>
            <a:ext cx="12192000" cy="714144"/>
          </a:xfrm>
          <a:prstGeom prst="rect">
            <a:avLst/>
          </a:prstGeom>
          <a:solidFill>
            <a:srgbClr val="58A618"/>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6056090B-8B62-534B-51F1-E1FE5A656FE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12"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3"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3000" baseline="0">
                <a:solidFill>
                  <a:srgbClr val="63C054"/>
                </a:solidFill>
                <a:latin typeface="Arial Black" pitchFamily="34" charset="0"/>
                <a:cs typeface="Arial" pitchFamily="34" charset="0"/>
              </a:defRPr>
            </a:lvl1pPr>
          </a:lstStyle>
          <a:p>
            <a:pPr lvl="0"/>
            <a:r>
              <a:rPr lang="en-US" dirty="0"/>
              <a:t>SLIDE SUBTITLE:</a:t>
            </a:r>
          </a:p>
        </p:txBody>
      </p:sp>
      <p:sp>
        <p:nvSpPr>
          <p:cNvPr id="8"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11" name="Content Placeholder 28"/>
          <p:cNvSpPr>
            <a:spLocks noGrp="1"/>
          </p:cNvSpPr>
          <p:nvPr>
            <p:ph sz="quarter" idx="24" hasCustomPrompt="1"/>
          </p:nvPr>
        </p:nvSpPr>
        <p:spPr>
          <a:xfrm>
            <a:off x="1016000" y="1828800"/>
            <a:ext cx="10160000" cy="3124200"/>
          </a:xfrm>
          <a:prstGeom prst="rect">
            <a:avLst/>
          </a:prstGeom>
        </p:spPr>
        <p:txBody>
          <a:bodyPr>
            <a:normAutofit/>
          </a:bodyPr>
          <a:lstStyle>
            <a:lvl1pPr>
              <a:lnSpc>
                <a:spcPct val="100000"/>
              </a:lnSpc>
              <a:spcBef>
                <a:spcPts val="1200"/>
              </a:spcBef>
              <a:buClrTx/>
              <a:buSzPct val="120000"/>
              <a:buFont typeface="Arial" pitchFamily="34" charset="0"/>
              <a:buChar char="•"/>
              <a:defRPr sz="2400" baseline="0">
                <a:latin typeface="Arial" pitchFamily="34" charset="0"/>
                <a:cs typeface="Arial" pitchFamily="34" charset="0"/>
              </a:defRPr>
            </a:lvl1pPr>
          </a:lstStyle>
          <a:p>
            <a:pPr lvl="0"/>
            <a:r>
              <a:rPr lang="en-US" dirty="0"/>
              <a:t>Add bulleted text or image</a:t>
            </a:r>
          </a:p>
        </p:txBody>
      </p:sp>
      <p:sp>
        <p:nvSpPr>
          <p:cNvPr id="2" name="Rectangle 1">
            <a:extLst>
              <a:ext uri="{FF2B5EF4-FFF2-40B4-BE49-F238E27FC236}">
                <a16:creationId xmlns:a16="http://schemas.microsoft.com/office/drawing/2014/main" id="{F6DC7D3F-ABB9-8873-35ED-211F9BEFFC74}"/>
              </a:ext>
            </a:extLst>
          </p:cNvPr>
          <p:cNvSpPr/>
          <p:nvPr userDrawn="1"/>
        </p:nvSpPr>
        <p:spPr>
          <a:xfrm>
            <a:off x="0" y="6143856"/>
            <a:ext cx="12192000" cy="714144"/>
          </a:xfrm>
          <a:prstGeom prst="rect">
            <a:avLst/>
          </a:prstGeom>
          <a:solidFill>
            <a:srgbClr val="58A618"/>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6AA6B562-BA1F-3BDD-CA89-9C45DE8AB5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12"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3"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3000" baseline="0">
                <a:solidFill>
                  <a:srgbClr val="63C054"/>
                </a:solidFill>
                <a:latin typeface="Arial Black" pitchFamily="34" charset="0"/>
                <a:cs typeface="Arial" pitchFamily="34" charset="0"/>
              </a:defRPr>
            </a:lvl1pPr>
          </a:lstStyle>
          <a:p>
            <a:pPr lvl="0"/>
            <a:r>
              <a:rPr lang="en-US" dirty="0"/>
              <a:t>SLIDE SUBTITLE:</a:t>
            </a:r>
          </a:p>
        </p:txBody>
      </p:sp>
      <p:sp>
        <p:nvSpPr>
          <p:cNvPr id="8" name="Content Placeholder 4"/>
          <p:cNvSpPr>
            <a:spLocks noGrp="1"/>
          </p:cNvSpPr>
          <p:nvPr userDrawn="1">
            <p:ph sz="half" idx="1" hasCustomPrompt="1"/>
          </p:nvPr>
        </p:nvSpPr>
        <p:spPr>
          <a:xfrm>
            <a:off x="101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vl2pPr marL="742937" marR="0" indent="-285745" algn="l" defTabSz="914384" rtl="0" eaLnBrk="1" fontAlgn="auto" latinLnBrk="0" hangingPunct="1">
              <a:lnSpc>
                <a:spcPct val="100000"/>
              </a:lnSpc>
              <a:spcBef>
                <a:spcPct val="20000"/>
              </a:spcBef>
              <a:spcAft>
                <a:spcPts val="0"/>
              </a:spcAft>
              <a:buClrTx/>
              <a:buSzTx/>
              <a:buFont typeface="Arial" pitchFamily="34" charset="0"/>
              <a:buChar char="–"/>
              <a:tabLst/>
              <a:defRPr sz="2400" baseline="0">
                <a:latin typeface="Arial" panose="020B0604020202020204" pitchFamily="34" charset="0"/>
                <a:cs typeface="Arial" panose="020B0604020202020204" pitchFamily="34" charset="0"/>
              </a:defRPr>
            </a:lvl2pPr>
            <a:lvl3pPr marL="1142980" marR="0" indent="-228596" algn="l" defTabSz="914384" rtl="0" eaLnBrk="1" fontAlgn="auto" latinLnBrk="0" hangingPunct="1">
              <a:lnSpc>
                <a:spcPct val="100000"/>
              </a:lnSpc>
              <a:spcBef>
                <a:spcPct val="20000"/>
              </a:spcBef>
              <a:spcAft>
                <a:spcPts val="0"/>
              </a:spcAft>
              <a:buClrTx/>
              <a:buSzTx/>
              <a:buFont typeface="Arial" pitchFamily="34" charset="0"/>
              <a:buChar char="•"/>
              <a:tabLst/>
              <a:defRPr sz="2000">
                <a:latin typeface="Arial" panose="020B0604020202020204" pitchFamily="34" charset="0"/>
                <a:cs typeface="Arial" panose="020B0604020202020204" pitchFamily="34" charset="0"/>
              </a:defRPr>
            </a:lvl3pPr>
            <a:lvl4pPr marL="1600172" marR="0" indent="-228596" algn="l" defTabSz="914384" rtl="0" eaLnBrk="1" fontAlgn="auto" latinLnBrk="0" hangingPunct="1">
              <a:lnSpc>
                <a:spcPct val="100000"/>
              </a:lnSpc>
              <a:spcBef>
                <a:spcPct val="20000"/>
              </a:spcBef>
              <a:spcAft>
                <a:spcPts val="0"/>
              </a:spcAft>
              <a:buClrTx/>
              <a:buSzTx/>
              <a:buFont typeface="Arial" pitchFamily="34" charset="0"/>
              <a:buChar char="–"/>
              <a:tabLst/>
              <a:defRPr>
                <a:latin typeface="Arial" panose="020B0604020202020204" pitchFamily="34" charset="0"/>
                <a:cs typeface="Arial" panose="020B0604020202020204" pitchFamily="34" charset="0"/>
              </a:defRPr>
            </a:lvl4pPr>
            <a:lvl5pPr marL="2057364" marR="0" indent="-228596" algn="l" defTabSz="914384" rtl="0" eaLnBrk="1" fontAlgn="auto" latinLnBrk="0" hangingPunct="1">
              <a:lnSpc>
                <a:spcPct val="100000"/>
              </a:lnSpc>
              <a:spcBef>
                <a:spcPct val="20000"/>
              </a:spcBef>
              <a:spcAft>
                <a:spcPts val="0"/>
              </a:spcAft>
              <a:buClrTx/>
              <a:buSzTx/>
              <a:buFont typeface="Arial" pitchFamily="34" charset="0"/>
              <a:buChar char="»"/>
              <a:tabLst/>
              <a:defRPr>
                <a:latin typeface="Arial" panose="020B0604020202020204" pitchFamily="34" charset="0"/>
                <a:cs typeface="Arial" panose="020B0604020202020204" pitchFamily="34" charset="0"/>
              </a:defRPr>
            </a:lvl5pPr>
          </a:lstStyle>
          <a:p>
            <a:pPr lvl="0"/>
            <a:r>
              <a:rPr lang="en-US" dirty="0"/>
              <a:t>Add bulleted text or image</a:t>
            </a:r>
          </a:p>
          <a:p>
            <a:pPr lvl="1"/>
            <a:r>
              <a:rPr lang="en-US" dirty="0"/>
              <a:t>Second level</a:t>
            </a:r>
          </a:p>
          <a:p>
            <a:pPr lvl="2"/>
            <a:r>
              <a:rPr lang="en-US" dirty="0"/>
              <a:t>Third level</a:t>
            </a:r>
          </a:p>
          <a:p>
            <a:pPr lvl="3"/>
            <a:r>
              <a:rPr lang="en-US" dirty="0"/>
              <a:t>Fourth level</a:t>
            </a:r>
          </a:p>
          <a:p>
            <a:pPr lvl="4"/>
            <a:r>
              <a:rPr lang="en-US" dirty="0"/>
              <a:t>Fifth level</a:t>
            </a:r>
          </a:p>
          <a:p>
            <a:endParaRPr lang="en-US" dirty="0"/>
          </a:p>
        </p:txBody>
      </p:sp>
      <p:sp>
        <p:nvSpPr>
          <p:cNvPr id="11" name="Content Placeholder 5"/>
          <p:cNvSpPr>
            <a:spLocks noGrp="1"/>
          </p:cNvSpPr>
          <p:nvPr userDrawn="1">
            <p:ph sz="half" idx="2" hasCustomPrompt="1"/>
          </p:nvPr>
        </p:nvSpPr>
        <p:spPr>
          <a:xfrm>
            <a:off x="609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stStyle>
          <a:p>
            <a:pPr lvl="0"/>
            <a:r>
              <a:rPr lang="en-US" dirty="0"/>
              <a:t>Add bulleted text or image</a:t>
            </a:r>
          </a:p>
        </p:txBody>
      </p:sp>
      <p:sp>
        <p:nvSpPr>
          <p:cNvPr id="15"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2" name="Rectangle 1">
            <a:extLst>
              <a:ext uri="{FF2B5EF4-FFF2-40B4-BE49-F238E27FC236}">
                <a16:creationId xmlns:a16="http://schemas.microsoft.com/office/drawing/2014/main" id="{7E7B92A8-53C9-9821-9BA7-EF1343BE6A37}"/>
              </a:ext>
            </a:extLst>
          </p:cNvPr>
          <p:cNvSpPr/>
          <p:nvPr userDrawn="1"/>
        </p:nvSpPr>
        <p:spPr>
          <a:xfrm>
            <a:off x="0" y="6143856"/>
            <a:ext cx="12192000" cy="714144"/>
          </a:xfrm>
          <a:prstGeom prst="rect">
            <a:avLst/>
          </a:prstGeom>
          <a:solidFill>
            <a:srgbClr val="58A618"/>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793F1F2E-98FC-90E5-2A71-0363B969C35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9" name="Title 1"/>
          <p:cNvSpPr txBox="1">
            <a:spLocks/>
          </p:cNvSpPr>
          <p:nvPr userDrawn="1"/>
        </p:nvSpPr>
        <p:spPr>
          <a:xfrm>
            <a:off x="1034473" y="533400"/>
            <a:ext cx="10972800" cy="1143000"/>
          </a:xfrm>
          <a:prstGeom prst="rect">
            <a:avLst/>
          </a:prstGeom>
        </p:spPr>
        <p:txBody>
          <a:bodyPr vert="horz" lIns="91440" tIns="45720" rIns="91440" bIns="45720" rtlCol="0" anchor="ctr">
            <a:normAutofit/>
          </a:bodyPr>
          <a:lstStyle>
            <a:lvl1pPr>
              <a:defRPr sz="2400">
                <a:solidFill>
                  <a:schemeClr val="bg1">
                    <a:lumMod val="65000"/>
                  </a:schemeClr>
                </a:solidFill>
                <a:latin typeface="Arial Narrow" pitchFamily="34" charset="0"/>
              </a:defRPr>
            </a:lvl1pPr>
          </a:lstStyle>
          <a:p>
            <a:endParaRPr lang="en-US" sz="3000" b="1" dirty="0">
              <a:solidFill>
                <a:srgbClr val="48B640"/>
              </a:solidFill>
              <a:latin typeface="Arial Black" pitchFamily="34" charset="0"/>
            </a:endParaRPr>
          </a:p>
        </p:txBody>
      </p:sp>
      <p:sp>
        <p:nvSpPr>
          <p:cNvPr id="11" name="Content Placeholder 28"/>
          <p:cNvSpPr>
            <a:spLocks noGrp="1"/>
          </p:cNvSpPr>
          <p:nvPr>
            <p:ph sz="quarter" idx="24" hasCustomPrompt="1"/>
          </p:nvPr>
        </p:nvSpPr>
        <p:spPr>
          <a:xfrm>
            <a:off x="1034474" y="1828800"/>
            <a:ext cx="10141527" cy="3124200"/>
          </a:xfrm>
          <a:prstGeom prst="rect">
            <a:avLst/>
          </a:prstGeom>
        </p:spPr>
        <p:txBody>
          <a:bodyPr>
            <a:normAutofit/>
          </a:bodyPr>
          <a:lstStyle>
            <a:lvl1pPr marL="0" indent="1588">
              <a:lnSpc>
                <a:spcPct val="100000"/>
              </a:lnSpc>
              <a:spcBef>
                <a:spcPts val="1200"/>
              </a:spcBef>
              <a:buClr>
                <a:srgbClr val="0070C0"/>
              </a:buClr>
              <a:buSzPct val="120000"/>
              <a:buFontTx/>
              <a:buNone/>
              <a:defRPr sz="2400" baseline="0">
                <a:latin typeface="Arial" pitchFamily="34" charset="0"/>
                <a:cs typeface="Arial" pitchFamily="34" charset="0"/>
              </a:defRPr>
            </a:lvl1pPr>
          </a:lstStyle>
          <a:p>
            <a:pPr lvl="0"/>
            <a:r>
              <a:rPr lang="en-US" dirty="0"/>
              <a:t>Add text or image</a:t>
            </a:r>
          </a:p>
        </p:txBody>
      </p:sp>
      <p:sp>
        <p:nvSpPr>
          <p:cNvPr id="14"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5"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marL="342894" marR="0" indent="-342894" algn="l" defTabSz="914384" rtl="0" eaLnBrk="1" fontAlgn="auto" latinLnBrk="0" hangingPunct="1">
              <a:lnSpc>
                <a:spcPct val="100000"/>
              </a:lnSpc>
              <a:spcBef>
                <a:spcPts val="1200"/>
              </a:spcBef>
              <a:spcAft>
                <a:spcPts val="0"/>
              </a:spcAft>
              <a:buClr>
                <a:srgbClr val="0070C0"/>
              </a:buClr>
              <a:buSzPct val="120000"/>
              <a:buFont typeface="Arial" pitchFamily="34" charset="0"/>
              <a:buNone/>
              <a:tabLst/>
              <a:defRPr sz="3000" baseline="0">
                <a:solidFill>
                  <a:srgbClr val="00C0B5"/>
                </a:solidFill>
                <a:latin typeface="Arial Black" pitchFamily="34" charset="0"/>
                <a:cs typeface="Arial" pitchFamily="34" charset="0"/>
              </a:defRPr>
            </a:lvl1pPr>
          </a:lstStyle>
          <a:p>
            <a:pPr lvl="0"/>
            <a:r>
              <a:rPr lang="en-US" dirty="0"/>
              <a:t>SLIDE SUBTITLE:</a:t>
            </a:r>
          </a:p>
        </p:txBody>
      </p:sp>
      <p:sp>
        <p:nvSpPr>
          <p:cNvPr id="16"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12"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2" name="Rectangle 1">
            <a:extLst>
              <a:ext uri="{FF2B5EF4-FFF2-40B4-BE49-F238E27FC236}">
                <a16:creationId xmlns:a16="http://schemas.microsoft.com/office/drawing/2014/main" id="{D193DCF5-0786-5EC8-27B9-9E764C0D951C}"/>
              </a:ext>
            </a:extLst>
          </p:cNvPr>
          <p:cNvSpPr/>
          <p:nvPr userDrawn="1"/>
        </p:nvSpPr>
        <p:spPr>
          <a:xfrm>
            <a:off x="0" y="6143856"/>
            <a:ext cx="12192000" cy="714144"/>
          </a:xfrm>
          <a:prstGeom prst="rect">
            <a:avLst/>
          </a:prstGeom>
          <a:solidFill>
            <a:srgbClr val="00C0B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16837C4C-29E6-5229-5269-ABDAF9319D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9" name="Title 1"/>
          <p:cNvSpPr txBox="1">
            <a:spLocks/>
          </p:cNvSpPr>
          <p:nvPr userDrawn="1"/>
        </p:nvSpPr>
        <p:spPr>
          <a:xfrm>
            <a:off x="1034473" y="533400"/>
            <a:ext cx="10972800" cy="1143000"/>
          </a:xfrm>
          <a:prstGeom prst="rect">
            <a:avLst/>
          </a:prstGeom>
        </p:spPr>
        <p:txBody>
          <a:bodyPr vert="horz" lIns="91440" tIns="45720" rIns="91440" bIns="45720" rtlCol="0" anchor="ctr">
            <a:normAutofit/>
          </a:bodyPr>
          <a:lstStyle>
            <a:lvl1pPr>
              <a:defRPr sz="2400">
                <a:solidFill>
                  <a:schemeClr val="bg1">
                    <a:lumMod val="65000"/>
                  </a:schemeClr>
                </a:solidFill>
                <a:latin typeface="Arial Narrow" pitchFamily="34" charset="0"/>
              </a:defRPr>
            </a:lvl1pPr>
          </a:lstStyle>
          <a:p>
            <a:endParaRPr lang="en-US" sz="3000" b="1" dirty="0">
              <a:solidFill>
                <a:srgbClr val="48B640"/>
              </a:solidFill>
              <a:latin typeface="Arial Black" pitchFamily="34" charset="0"/>
            </a:endParaRPr>
          </a:p>
        </p:txBody>
      </p:sp>
      <p:sp>
        <p:nvSpPr>
          <p:cNvPr id="14"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5"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marL="342894" marR="0" indent="-342894" algn="l" defTabSz="914384" rtl="0" eaLnBrk="1" fontAlgn="auto" latinLnBrk="0" hangingPunct="1">
              <a:lnSpc>
                <a:spcPct val="100000"/>
              </a:lnSpc>
              <a:spcBef>
                <a:spcPts val="1200"/>
              </a:spcBef>
              <a:spcAft>
                <a:spcPts val="0"/>
              </a:spcAft>
              <a:buClr>
                <a:srgbClr val="0070C0"/>
              </a:buClr>
              <a:buSzPct val="120000"/>
              <a:buFont typeface="Arial" pitchFamily="34" charset="0"/>
              <a:buNone/>
              <a:tabLst/>
              <a:defRPr sz="3000" baseline="0">
                <a:solidFill>
                  <a:srgbClr val="00C0B5"/>
                </a:solidFill>
                <a:latin typeface="Arial Black" pitchFamily="34" charset="0"/>
                <a:cs typeface="Arial" pitchFamily="34" charset="0"/>
              </a:defRPr>
            </a:lvl1pPr>
          </a:lstStyle>
          <a:p>
            <a:pPr lvl="0"/>
            <a:r>
              <a:rPr lang="en-US" dirty="0"/>
              <a:t>SLIDE SUBTITLE:</a:t>
            </a:r>
          </a:p>
        </p:txBody>
      </p:sp>
      <p:sp>
        <p:nvSpPr>
          <p:cNvPr id="16"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12" name="Content Placeholder 28"/>
          <p:cNvSpPr>
            <a:spLocks noGrp="1"/>
          </p:cNvSpPr>
          <p:nvPr>
            <p:ph sz="quarter" idx="24" hasCustomPrompt="1"/>
          </p:nvPr>
        </p:nvSpPr>
        <p:spPr>
          <a:xfrm>
            <a:off x="1016000" y="1828800"/>
            <a:ext cx="10160000" cy="3124200"/>
          </a:xfrm>
          <a:prstGeom prst="rect">
            <a:avLst/>
          </a:prstGeom>
        </p:spPr>
        <p:txBody>
          <a:bodyPr>
            <a:normAutofit/>
          </a:bodyPr>
          <a:lstStyle>
            <a:lvl1pPr>
              <a:lnSpc>
                <a:spcPct val="100000"/>
              </a:lnSpc>
              <a:spcBef>
                <a:spcPts val="1200"/>
              </a:spcBef>
              <a:buClrTx/>
              <a:buSzPct val="120000"/>
              <a:buFont typeface="Arial" pitchFamily="34" charset="0"/>
              <a:buChar char="•"/>
              <a:defRPr sz="2400" baseline="0">
                <a:latin typeface="Arial" pitchFamily="34" charset="0"/>
                <a:cs typeface="Arial" pitchFamily="34" charset="0"/>
              </a:defRPr>
            </a:lvl1pPr>
          </a:lstStyle>
          <a:p>
            <a:pPr lvl="0"/>
            <a:r>
              <a:rPr lang="en-US" dirty="0"/>
              <a:t>Add bulleted text or image</a:t>
            </a:r>
          </a:p>
        </p:txBody>
      </p:sp>
      <p:sp>
        <p:nvSpPr>
          <p:cNvPr id="13"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4" name="Rectangle 3">
            <a:extLst>
              <a:ext uri="{FF2B5EF4-FFF2-40B4-BE49-F238E27FC236}">
                <a16:creationId xmlns:a16="http://schemas.microsoft.com/office/drawing/2014/main" id="{A6DE34C5-2539-E941-9969-AAE21402EFD6}"/>
              </a:ext>
            </a:extLst>
          </p:cNvPr>
          <p:cNvSpPr/>
          <p:nvPr userDrawn="1"/>
        </p:nvSpPr>
        <p:spPr>
          <a:xfrm>
            <a:off x="0" y="6143856"/>
            <a:ext cx="12192000" cy="714144"/>
          </a:xfrm>
          <a:prstGeom prst="rect">
            <a:avLst/>
          </a:prstGeom>
          <a:solidFill>
            <a:srgbClr val="00C0B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4" descr="A black and white logo&#10;&#10;Description automatically generated with low confidence">
            <a:extLst>
              <a:ext uri="{FF2B5EF4-FFF2-40B4-BE49-F238E27FC236}">
                <a16:creationId xmlns:a16="http://schemas.microsoft.com/office/drawing/2014/main" id="{4A500701-6576-BAEE-2DCF-89769D35785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9" name="Title 1"/>
          <p:cNvSpPr txBox="1">
            <a:spLocks/>
          </p:cNvSpPr>
          <p:nvPr userDrawn="1"/>
        </p:nvSpPr>
        <p:spPr>
          <a:xfrm>
            <a:off x="1034473" y="533400"/>
            <a:ext cx="10972800" cy="1143000"/>
          </a:xfrm>
          <a:prstGeom prst="rect">
            <a:avLst/>
          </a:prstGeom>
        </p:spPr>
        <p:txBody>
          <a:bodyPr vert="horz" lIns="91440" tIns="45720" rIns="91440" bIns="45720" rtlCol="0" anchor="ctr">
            <a:normAutofit/>
          </a:bodyPr>
          <a:lstStyle>
            <a:lvl1pPr>
              <a:defRPr sz="2400">
                <a:solidFill>
                  <a:schemeClr val="bg1">
                    <a:lumMod val="65000"/>
                  </a:schemeClr>
                </a:solidFill>
                <a:latin typeface="Arial Narrow" pitchFamily="34" charset="0"/>
              </a:defRPr>
            </a:lvl1pPr>
          </a:lstStyle>
          <a:p>
            <a:endParaRPr lang="en-US" sz="3000" b="1" dirty="0">
              <a:solidFill>
                <a:srgbClr val="48B640"/>
              </a:solidFill>
              <a:latin typeface="Arial Black" pitchFamily="34" charset="0"/>
            </a:endParaRPr>
          </a:p>
        </p:txBody>
      </p:sp>
      <p:sp>
        <p:nvSpPr>
          <p:cNvPr id="14" name="Content Placeholder 28"/>
          <p:cNvSpPr>
            <a:spLocks noGrp="1"/>
          </p:cNvSpPr>
          <p:nvPr>
            <p:ph sz="quarter" idx="27" hasCustomPrompt="1"/>
          </p:nvPr>
        </p:nvSpPr>
        <p:spPr>
          <a:xfrm>
            <a:off x="1016000" y="609600"/>
            <a:ext cx="10160000" cy="381000"/>
          </a:xfrm>
          <a:prstGeom prst="rect">
            <a:avLst/>
          </a:prstGeom>
        </p:spPr>
        <p:txBody>
          <a:bodyPr>
            <a:noAutofit/>
          </a:bodyPr>
          <a:lstStyle>
            <a:lvl1pPr>
              <a:lnSpc>
                <a:spcPct val="100000"/>
              </a:lnSpc>
              <a:spcBef>
                <a:spcPts val="1200"/>
              </a:spcBef>
              <a:buClr>
                <a:srgbClr val="0070C0"/>
              </a:buClr>
              <a:buSzPct val="120000"/>
              <a:buFont typeface="Arial" pitchFamily="34" charset="0"/>
              <a:buNone/>
              <a:defRPr sz="2000" b="1" i="0" baseline="0">
                <a:solidFill>
                  <a:schemeClr val="bg1">
                    <a:lumMod val="65000"/>
                  </a:schemeClr>
                </a:solidFill>
                <a:latin typeface="Arial"/>
                <a:cs typeface="Arial"/>
              </a:defRPr>
            </a:lvl1pPr>
          </a:lstStyle>
          <a:p>
            <a:pPr lvl="0"/>
            <a:r>
              <a:rPr lang="en-US" dirty="0"/>
              <a:t>SLIDE TITLE:</a:t>
            </a:r>
          </a:p>
        </p:txBody>
      </p:sp>
      <p:sp>
        <p:nvSpPr>
          <p:cNvPr id="15" name="Content Placeholder 28"/>
          <p:cNvSpPr>
            <a:spLocks noGrp="1"/>
          </p:cNvSpPr>
          <p:nvPr>
            <p:ph sz="quarter" idx="28" hasCustomPrompt="1"/>
          </p:nvPr>
        </p:nvSpPr>
        <p:spPr>
          <a:xfrm>
            <a:off x="1016000" y="990600"/>
            <a:ext cx="10160000" cy="533400"/>
          </a:xfrm>
          <a:prstGeom prst="rect">
            <a:avLst/>
          </a:prstGeom>
        </p:spPr>
        <p:txBody>
          <a:bodyPr>
            <a:noAutofit/>
          </a:bodyPr>
          <a:lstStyle>
            <a:lvl1pPr marL="342894" marR="0" indent="-342894" algn="l" defTabSz="914384" rtl="0" eaLnBrk="1" fontAlgn="auto" latinLnBrk="0" hangingPunct="1">
              <a:lnSpc>
                <a:spcPct val="100000"/>
              </a:lnSpc>
              <a:spcBef>
                <a:spcPts val="1200"/>
              </a:spcBef>
              <a:spcAft>
                <a:spcPts val="0"/>
              </a:spcAft>
              <a:buClr>
                <a:srgbClr val="0070C0"/>
              </a:buClr>
              <a:buSzPct val="120000"/>
              <a:buFont typeface="Arial" pitchFamily="34" charset="0"/>
              <a:buNone/>
              <a:tabLst/>
              <a:defRPr sz="3000" baseline="0">
                <a:solidFill>
                  <a:srgbClr val="00C0B5"/>
                </a:solidFill>
                <a:latin typeface="Arial Black" pitchFamily="34" charset="0"/>
                <a:cs typeface="Arial" pitchFamily="34" charset="0"/>
              </a:defRPr>
            </a:lvl1pPr>
          </a:lstStyle>
          <a:p>
            <a:pPr lvl="0"/>
            <a:r>
              <a:rPr lang="en-US" dirty="0"/>
              <a:t>SLIDE SUBTITLE:</a:t>
            </a:r>
          </a:p>
        </p:txBody>
      </p:sp>
      <p:sp>
        <p:nvSpPr>
          <p:cNvPr id="16" name="Slide Number Placeholder 6"/>
          <p:cNvSpPr>
            <a:spLocks noGrp="1"/>
          </p:cNvSpPr>
          <p:nvPr>
            <p:ph type="sldNum" sz="quarter" idx="12"/>
          </p:nvPr>
        </p:nvSpPr>
        <p:spPr>
          <a:xfrm>
            <a:off x="646545" y="6356354"/>
            <a:ext cx="2844800" cy="365125"/>
          </a:xfrm>
          <a:prstGeom prst="rect">
            <a:avLst/>
          </a:prstGeom>
        </p:spPr>
        <p:txBody>
          <a:bodyPr/>
          <a:lstStyle>
            <a:lvl1pPr>
              <a:defRPr sz="1200" b="1" i="0">
                <a:solidFill>
                  <a:schemeClr val="bg1"/>
                </a:solidFill>
                <a:latin typeface="Arial"/>
                <a:cs typeface="Arial"/>
              </a:defRPr>
            </a:lvl1pPr>
          </a:lstStyle>
          <a:p>
            <a:fld id="{343C0840-CE41-4B4E-A48A-9512E8024860}" type="slidenum">
              <a:rPr lang="en-US" smtClean="0"/>
              <a:pPr/>
              <a:t>‹#›</a:t>
            </a:fld>
            <a:endParaRPr lang="en-US"/>
          </a:p>
        </p:txBody>
      </p:sp>
      <p:sp>
        <p:nvSpPr>
          <p:cNvPr id="12" name="Content Placeholder 4"/>
          <p:cNvSpPr>
            <a:spLocks noGrp="1"/>
          </p:cNvSpPr>
          <p:nvPr userDrawn="1">
            <p:ph sz="half" idx="1" hasCustomPrompt="1"/>
          </p:nvPr>
        </p:nvSpPr>
        <p:spPr>
          <a:xfrm>
            <a:off x="101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stStyle>
          <a:p>
            <a:pPr lvl="0"/>
            <a:r>
              <a:rPr lang="en-US" dirty="0"/>
              <a:t>Add bulleted text or image</a:t>
            </a:r>
          </a:p>
        </p:txBody>
      </p:sp>
      <p:sp>
        <p:nvSpPr>
          <p:cNvPr id="13" name="Content Placeholder 5"/>
          <p:cNvSpPr>
            <a:spLocks noGrp="1"/>
          </p:cNvSpPr>
          <p:nvPr userDrawn="1">
            <p:ph sz="half" idx="2" hasCustomPrompt="1"/>
          </p:nvPr>
        </p:nvSpPr>
        <p:spPr>
          <a:xfrm>
            <a:off x="6096001" y="1600201"/>
            <a:ext cx="4895273" cy="3657600"/>
          </a:xfrm>
          <a:prstGeom prst="rect">
            <a:avLst/>
          </a:prstGeom>
        </p:spPr>
        <p:txBody>
          <a:bodyPr/>
          <a:lstStyle>
            <a:lvl1pPr>
              <a:buClrTx/>
              <a:defRPr sz="2400">
                <a:latin typeface="Arial" panose="020B0604020202020204" pitchFamily="34" charset="0"/>
                <a:cs typeface="Arial" panose="020B0604020202020204" pitchFamily="34" charset="0"/>
              </a:defRPr>
            </a:lvl1pPr>
          </a:lstStyle>
          <a:p>
            <a:pPr lvl="0"/>
            <a:r>
              <a:rPr lang="en-US" dirty="0"/>
              <a:t>Add bulleted text or image</a:t>
            </a:r>
          </a:p>
        </p:txBody>
      </p:sp>
      <p:sp>
        <p:nvSpPr>
          <p:cNvPr id="17" name="Text Placeholder 12"/>
          <p:cNvSpPr>
            <a:spLocks noGrp="1"/>
          </p:cNvSpPr>
          <p:nvPr>
            <p:ph type="body" sz="quarter" idx="16" hasCustomPrompt="1"/>
          </p:nvPr>
        </p:nvSpPr>
        <p:spPr>
          <a:xfrm>
            <a:off x="461818" y="5105400"/>
            <a:ext cx="11176000" cy="838200"/>
          </a:xfrm>
          <a:prstGeom prst="rect">
            <a:avLst/>
          </a:prstGeom>
        </p:spPr>
        <p:txBody>
          <a:bodyPr lIns="0" anchor="b">
            <a:noAutofit/>
          </a:bodyPr>
          <a:lstStyle>
            <a:lvl1pPr marL="0" indent="0">
              <a:spcBef>
                <a:spcPts val="100"/>
              </a:spcBef>
              <a:buNone/>
              <a:defRPr sz="1000" b="0" i="0" baseline="0">
                <a:latin typeface="Arial"/>
                <a:cs typeface="Arial"/>
              </a:defRPr>
            </a:lvl1pPr>
          </a:lstStyle>
          <a:p>
            <a:pPr lvl="0"/>
            <a:r>
              <a:rPr lang="en-US" dirty="0"/>
              <a:t>1 Add footnote</a:t>
            </a:r>
          </a:p>
        </p:txBody>
      </p:sp>
      <p:sp>
        <p:nvSpPr>
          <p:cNvPr id="2" name="Rectangle 1">
            <a:extLst>
              <a:ext uri="{FF2B5EF4-FFF2-40B4-BE49-F238E27FC236}">
                <a16:creationId xmlns:a16="http://schemas.microsoft.com/office/drawing/2014/main" id="{5B0ECAC6-6E2D-A6B2-3FB4-21062EBB692A}"/>
              </a:ext>
            </a:extLst>
          </p:cNvPr>
          <p:cNvSpPr/>
          <p:nvPr userDrawn="1"/>
        </p:nvSpPr>
        <p:spPr>
          <a:xfrm>
            <a:off x="0" y="6143856"/>
            <a:ext cx="12192000" cy="714144"/>
          </a:xfrm>
          <a:prstGeom prst="rect">
            <a:avLst/>
          </a:prstGeom>
          <a:solidFill>
            <a:srgbClr val="00C0B5"/>
          </a:solid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 name="Picture 2" descr="A black and white logo&#10;&#10;Description automatically generated with low confidence">
            <a:extLst>
              <a:ext uri="{FF2B5EF4-FFF2-40B4-BE49-F238E27FC236}">
                <a16:creationId xmlns:a16="http://schemas.microsoft.com/office/drawing/2014/main" id="{1F7FE2A0-AF4A-0BE4-E66E-1E92520B177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03007" y="6131156"/>
            <a:ext cx="1307793" cy="577623"/>
          </a:xfrm>
          <a:prstGeom prst="rect">
            <a:avLst/>
          </a:prstGeom>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CF3297-09B7-4DD9-EB9F-79F18D820B0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36133" y="5069186"/>
            <a:ext cx="2164553" cy="1322163"/>
          </a:xfrm>
          <a:prstGeom prst="rect">
            <a:avLst/>
          </a:prstGeom>
        </p:spPr>
      </p:pic>
      <p:sp>
        <p:nvSpPr>
          <p:cNvPr id="6" name="Rectangle 5">
            <a:extLst>
              <a:ext uri="{FF2B5EF4-FFF2-40B4-BE49-F238E27FC236}">
                <a16:creationId xmlns:a16="http://schemas.microsoft.com/office/drawing/2014/main" id="{C5DA7E81-F4F6-5BD2-725A-14A23C0D401E}"/>
              </a:ext>
            </a:extLst>
          </p:cNvPr>
          <p:cNvSpPr/>
          <p:nvPr userDrawn="1"/>
        </p:nvSpPr>
        <p:spPr>
          <a:xfrm>
            <a:off x="0" y="1371600"/>
            <a:ext cx="12201886" cy="3800550"/>
          </a:xfrm>
          <a:prstGeom prst="rect">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79055" y="2224655"/>
            <a:ext cx="9550400" cy="721673"/>
          </a:xfrm>
          <a:prstGeom prst="rect">
            <a:avLst/>
          </a:prstGeom>
        </p:spPr>
        <p:txBody>
          <a:bodyPr wrap="square" lIns="99276" tIns="49638" rIns="99276" bIns="49638">
            <a:spAutoFit/>
          </a:bodyPr>
          <a:lstStyle/>
          <a:p>
            <a:pPr>
              <a:spcBef>
                <a:spcPts val="600"/>
              </a:spcBef>
            </a:pPr>
            <a:endParaRPr lang="en-US" sz="1700" dirty="0">
              <a:solidFill>
                <a:schemeClr val="bg1"/>
              </a:solidFill>
              <a:latin typeface="Times New Roman" pitchFamily="18" charset="0"/>
              <a:cs typeface="Times New Roman" pitchFamily="18" charset="0"/>
            </a:endParaRPr>
          </a:p>
          <a:p>
            <a:pPr>
              <a:spcBef>
                <a:spcPts val="600"/>
              </a:spcBef>
            </a:pPr>
            <a:endParaRPr lang="en-US" sz="1700" dirty="0">
              <a:solidFill>
                <a:schemeClr val="bg1"/>
              </a:solidFill>
              <a:latin typeface="Times New Roman" pitchFamily="18" charset="0"/>
              <a:cs typeface="Times New Roman" pitchFamily="18" charset="0"/>
            </a:endParaRPr>
          </a:p>
        </p:txBody>
      </p:sp>
      <p:sp>
        <p:nvSpPr>
          <p:cNvPr id="17" name="Content Placeholder 17"/>
          <p:cNvSpPr>
            <a:spLocks noGrp="1"/>
          </p:cNvSpPr>
          <p:nvPr>
            <p:ph sz="quarter" idx="14" hasCustomPrompt="1"/>
          </p:nvPr>
        </p:nvSpPr>
        <p:spPr>
          <a:xfrm>
            <a:off x="7389091" y="5284148"/>
            <a:ext cx="3786909" cy="304800"/>
          </a:xfrm>
          <a:prstGeom prst="rect">
            <a:avLst/>
          </a:prstGeom>
          <a:ln>
            <a:noFill/>
          </a:ln>
        </p:spPr>
        <p:txBody>
          <a:bodyPr>
            <a:normAutofit/>
          </a:bodyPr>
          <a:lstStyle>
            <a:lvl1pPr>
              <a:buFontTx/>
              <a:buNone/>
              <a:defRPr sz="1300" baseline="0">
                <a:latin typeface="Arial" panose="020B0604020202020204" pitchFamily="34" charset="0"/>
                <a:cs typeface="Arial" panose="020B0604020202020204" pitchFamily="34" charset="0"/>
              </a:defRPr>
            </a:lvl1pPr>
            <a:lvl5pPr>
              <a:defRPr/>
            </a:lvl5pPr>
          </a:lstStyle>
          <a:p>
            <a:pPr lvl="0"/>
            <a:r>
              <a:rPr lang="en-US" dirty="0"/>
              <a:t>Name of Presenter</a:t>
            </a:r>
          </a:p>
        </p:txBody>
      </p:sp>
      <p:sp>
        <p:nvSpPr>
          <p:cNvPr id="21" name="Rectangle 20"/>
          <p:cNvSpPr/>
          <p:nvPr userDrawn="1"/>
        </p:nvSpPr>
        <p:spPr>
          <a:xfrm>
            <a:off x="4488873" y="5284149"/>
            <a:ext cx="4470400" cy="1183338"/>
          </a:xfrm>
          <a:prstGeom prst="rect">
            <a:avLst/>
          </a:prstGeom>
        </p:spPr>
        <p:txBody>
          <a:bodyPr wrap="square" lIns="99276" tIns="49638" rIns="99276" bIns="49638">
            <a:spAutoFit/>
          </a:bodyPr>
          <a:lstStyle/>
          <a:p>
            <a:r>
              <a:rPr lang="en-US" sz="1300" dirty="0">
                <a:latin typeface="Times New Roman" pitchFamily="18" charset="0"/>
                <a:cs typeface="Times New Roman" pitchFamily="18" charset="0"/>
              </a:rPr>
              <a:t>800 I Street, NW</a:t>
            </a:r>
          </a:p>
          <a:p>
            <a:r>
              <a:rPr lang="en-US" sz="1300" dirty="0">
                <a:latin typeface="Times New Roman" pitchFamily="18" charset="0"/>
                <a:cs typeface="Times New Roman" pitchFamily="18" charset="0"/>
              </a:rPr>
              <a:t>Washington, DC 20001-3710</a:t>
            </a:r>
          </a:p>
          <a:p>
            <a:r>
              <a:rPr lang="en-US" sz="1300" dirty="0">
                <a:latin typeface="Times New Roman" pitchFamily="18" charset="0"/>
                <a:cs typeface="Times New Roman" pitchFamily="18" charset="0"/>
              </a:rPr>
              <a:t>202-777-2742</a:t>
            </a:r>
            <a:endParaRPr lang="en-US" sz="1300" i="1" dirty="0">
              <a:latin typeface="Times New Roman" pitchFamily="18" charset="0"/>
              <a:cs typeface="Times New Roman" pitchFamily="18" charset="0"/>
            </a:endParaRPr>
          </a:p>
          <a:p>
            <a:r>
              <a:rPr lang="en-US" sz="1200" dirty="0">
                <a:solidFill>
                  <a:srgbClr val="0079C1"/>
                </a:solidFill>
                <a:latin typeface="Arial Black" pitchFamily="34" charset="0"/>
                <a:cs typeface="Arial" pitchFamily="34" charset="0"/>
              </a:rPr>
              <a:t>www.apha.org</a:t>
            </a:r>
          </a:p>
          <a:p>
            <a:endParaRPr lang="en-US" sz="1800" dirty="0"/>
          </a:p>
        </p:txBody>
      </p:sp>
      <p:sp>
        <p:nvSpPr>
          <p:cNvPr id="25" name="Text Placeholder 21"/>
          <p:cNvSpPr>
            <a:spLocks noGrp="1"/>
          </p:cNvSpPr>
          <p:nvPr>
            <p:ph type="body" sz="quarter" idx="15" hasCustomPrompt="1"/>
          </p:nvPr>
        </p:nvSpPr>
        <p:spPr>
          <a:xfrm>
            <a:off x="7389091" y="5588948"/>
            <a:ext cx="3786909" cy="228600"/>
          </a:xfrm>
          <a:prstGeom prst="rect">
            <a:avLst/>
          </a:prstGeom>
        </p:spPr>
        <p:txBody>
          <a:bodyPr>
            <a:noAutofit/>
          </a:bodyPr>
          <a:lstStyle>
            <a:lvl1pPr>
              <a:buNone/>
              <a:defRPr sz="1300" baseline="0">
                <a:latin typeface="Arial" panose="020B0604020202020204" pitchFamily="34" charset="0"/>
                <a:cs typeface="Arial" panose="020B0604020202020204" pitchFamily="34" charset="0"/>
              </a:defRPr>
            </a:lvl1pPr>
          </a:lstStyle>
          <a:p>
            <a:pPr lvl="0"/>
            <a:r>
              <a:rPr lang="en-US" dirty="0"/>
              <a:t>Affiliation and Position Title</a:t>
            </a:r>
          </a:p>
        </p:txBody>
      </p:sp>
      <p:sp>
        <p:nvSpPr>
          <p:cNvPr id="26" name="Text Placeholder 23"/>
          <p:cNvSpPr>
            <a:spLocks noGrp="1"/>
          </p:cNvSpPr>
          <p:nvPr>
            <p:ph type="body" sz="quarter" idx="16" hasCustomPrompt="1"/>
          </p:nvPr>
        </p:nvSpPr>
        <p:spPr>
          <a:xfrm>
            <a:off x="7389091" y="5817548"/>
            <a:ext cx="3786909" cy="304800"/>
          </a:xfrm>
          <a:prstGeom prst="rect">
            <a:avLst/>
          </a:prstGeom>
        </p:spPr>
        <p:txBody>
          <a:bodyPr>
            <a:normAutofit/>
          </a:bodyPr>
          <a:lstStyle>
            <a:lvl1pPr>
              <a:buNone/>
              <a:defRPr sz="1300" baseline="0">
                <a:latin typeface="Arial" panose="020B0604020202020204" pitchFamily="34" charset="0"/>
                <a:cs typeface="Arial" panose="020B0604020202020204" pitchFamily="34" charset="0"/>
              </a:defRPr>
            </a:lvl1pPr>
          </a:lstStyle>
          <a:p>
            <a:pPr lvl="0"/>
            <a:r>
              <a:rPr lang="en-US" dirty="0"/>
              <a:t>Email address of Presenter</a:t>
            </a:r>
          </a:p>
        </p:txBody>
      </p:sp>
      <p:sp>
        <p:nvSpPr>
          <p:cNvPr id="2" name="TextBox 1"/>
          <p:cNvSpPr txBox="1"/>
          <p:nvPr userDrawn="1"/>
        </p:nvSpPr>
        <p:spPr>
          <a:xfrm>
            <a:off x="979056" y="1676402"/>
            <a:ext cx="5116945" cy="461665"/>
          </a:xfrm>
          <a:prstGeom prst="rect">
            <a:avLst/>
          </a:prstGeom>
          <a:noFill/>
        </p:spPr>
        <p:txBody>
          <a:bodyPr wrap="square" rtlCol="0">
            <a:spAutoFit/>
          </a:bodyPr>
          <a:lstStyle/>
          <a:p>
            <a:r>
              <a:rPr lang="en-US" sz="2400" dirty="0">
                <a:solidFill>
                  <a:schemeClr val="bg1"/>
                </a:solidFill>
                <a:latin typeface="Arial Black" panose="020B0A04020102020204" pitchFamily="34" charset="0"/>
                <a:cs typeface="Arial" panose="020B0604020202020204" pitchFamily="34" charset="0"/>
              </a:rPr>
              <a:t>About APHA</a:t>
            </a:r>
          </a:p>
        </p:txBody>
      </p:sp>
      <p:sp>
        <p:nvSpPr>
          <p:cNvPr id="3" name="TextBox 2"/>
          <p:cNvSpPr txBox="1"/>
          <p:nvPr userDrawn="1"/>
        </p:nvSpPr>
        <p:spPr>
          <a:xfrm flipH="1">
            <a:off x="979056" y="2286001"/>
            <a:ext cx="9827491" cy="1967205"/>
          </a:xfrm>
          <a:prstGeom prst="rect">
            <a:avLst/>
          </a:prstGeom>
          <a:noFill/>
        </p:spPr>
        <p:txBody>
          <a:bodyPr wrap="square" rtlCol="0">
            <a:spAutoFit/>
          </a:bodyPr>
          <a:lstStyle/>
          <a:p>
            <a:pPr>
              <a:lnSpc>
                <a:spcPct val="110000"/>
              </a:lnSpc>
              <a:spcBef>
                <a:spcPts val="600"/>
              </a:spcBef>
              <a:spcAft>
                <a:spcPts val="0"/>
              </a:spcAft>
            </a:pPr>
            <a:r>
              <a:rPr lang="en-US" sz="1600" dirty="0">
                <a:solidFill>
                  <a:schemeClr val="bg1"/>
                </a:solidFill>
                <a:latin typeface="Arial" panose="020B0604020202020204" pitchFamily="34" charset="0"/>
                <a:cs typeface="Arial" panose="020B0604020202020204" pitchFamily="34" charset="0"/>
              </a:rPr>
              <a:t>The American Public Health Association serves as a convenor, catalyst and advocate to build capacity in the public health community. We speak out for public health issues and policies backed by science. With our broad-based member community and 150-year perspective, we influence federal policy to improve the public’s health. APHA publishes the </a:t>
            </a:r>
            <a:r>
              <a:rPr lang="en-US" sz="1600" i="1" dirty="0">
                <a:solidFill>
                  <a:schemeClr val="bg1"/>
                </a:solidFill>
                <a:latin typeface="Arial" panose="020B0604020202020204" pitchFamily="34" charset="0"/>
                <a:cs typeface="Arial" panose="020B0604020202020204" pitchFamily="34" charset="0"/>
              </a:rPr>
              <a:t>American Journal of Public Health </a:t>
            </a:r>
            <a:r>
              <a:rPr lang="en-US" sz="1600" dirty="0">
                <a:solidFill>
                  <a:schemeClr val="bg1"/>
                </a:solidFill>
                <a:latin typeface="Arial" panose="020B0604020202020204" pitchFamily="34" charset="0"/>
                <a:cs typeface="Arial" panose="020B0604020202020204" pitchFamily="34" charset="0"/>
              </a:rPr>
              <a:t>and </a:t>
            </a:r>
            <a:r>
              <a:rPr lang="en-US" sz="1600" i="1" dirty="0">
                <a:solidFill>
                  <a:schemeClr val="bg1"/>
                </a:solidFill>
                <a:latin typeface="Arial" panose="020B0604020202020204" pitchFamily="34" charset="0"/>
                <a:cs typeface="Arial" panose="020B0604020202020204" pitchFamily="34" charset="0"/>
              </a:rPr>
              <a:t>The Nation’s Health </a:t>
            </a:r>
            <a:r>
              <a:rPr lang="en-US" sz="1600" dirty="0">
                <a:solidFill>
                  <a:schemeClr val="bg1"/>
                </a:solidFill>
                <a:latin typeface="Arial" panose="020B0604020202020204" pitchFamily="34" charset="0"/>
                <a:cs typeface="Arial" panose="020B0604020202020204" pitchFamily="34" charset="0"/>
              </a:rPr>
              <a:t>newspaper. At our Annual Meeting and Expo, thousands of people share the latest public health research. We lead public awareness campaigns such as Get Ready and National Public Health Week. Together, we are creating optimal, equitable health and well-being for all. Learn more at www.apha.org.</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0BD572-A94E-BCFB-4C78-937100CE112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36133" y="5069186"/>
            <a:ext cx="2164553" cy="1322163"/>
          </a:xfrm>
          <a:prstGeom prst="rect">
            <a:avLst/>
          </a:prstGeom>
        </p:spPr>
      </p:pic>
      <p:sp>
        <p:nvSpPr>
          <p:cNvPr id="6" name="Rectangle 5">
            <a:extLst>
              <a:ext uri="{FF2B5EF4-FFF2-40B4-BE49-F238E27FC236}">
                <a16:creationId xmlns:a16="http://schemas.microsoft.com/office/drawing/2014/main" id="{68A254F1-D2BA-F4D9-F4F3-B4A5BB64429A}"/>
              </a:ext>
            </a:extLst>
          </p:cNvPr>
          <p:cNvSpPr/>
          <p:nvPr userDrawn="1"/>
        </p:nvSpPr>
        <p:spPr>
          <a:xfrm>
            <a:off x="0" y="1371600"/>
            <a:ext cx="12201886" cy="3800550"/>
          </a:xfrm>
          <a:prstGeom prst="rect">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79055" y="2224655"/>
            <a:ext cx="9550400" cy="721673"/>
          </a:xfrm>
          <a:prstGeom prst="rect">
            <a:avLst/>
          </a:prstGeom>
        </p:spPr>
        <p:txBody>
          <a:bodyPr wrap="square" lIns="99276" tIns="49638" rIns="99276" bIns="49638">
            <a:spAutoFit/>
          </a:bodyPr>
          <a:lstStyle/>
          <a:p>
            <a:pPr>
              <a:spcBef>
                <a:spcPts val="600"/>
              </a:spcBef>
            </a:pPr>
            <a:endParaRPr lang="en-US" sz="1700" dirty="0">
              <a:solidFill>
                <a:schemeClr val="bg1"/>
              </a:solidFill>
              <a:latin typeface="Times New Roman" pitchFamily="18" charset="0"/>
              <a:cs typeface="Times New Roman" pitchFamily="18" charset="0"/>
            </a:endParaRPr>
          </a:p>
          <a:p>
            <a:pPr>
              <a:spcBef>
                <a:spcPts val="600"/>
              </a:spcBef>
            </a:pPr>
            <a:endParaRPr lang="en-US" sz="1700" dirty="0">
              <a:solidFill>
                <a:schemeClr val="bg1"/>
              </a:solidFill>
              <a:latin typeface="Times New Roman" pitchFamily="18" charset="0"/>
              <a:cs typeface="Times New Roman" pitchFamily="18" charset="0"/>
            </a:endParaRPr>
          </a:p>
        </p:txBody>
      </p:sp>
      <p:sp>
        <p:nvSpPr>
          <p:cNvPr id="17" name="Content Placeholder 17"/>
          <p:cNvSpPr>
            <a:spLocks noGrp="1"/>
          </p:cNvSpPr>
          <p:nvPr>
            <p:ph sz="quarter" idx="14" hasCustomPrompt="1"/>
          </p:nvPr>
        </p:nvSpPr>
        <p:spPr>
          <a:xfrm>
            <a:off x="7389091" y="5284148"/>
            <a:ext cx="3786909" cy="304800"/>
          </a:xfrm>
          <a:prstGeom prst="rect">
            <a:avLst/>
          </a:prstGeom>
          <a:ln>
            <a:noFill/>
          </a:ln>
        </p:spPr>
        <p:txBody>
          <a:bodyPr>
            <a:normAutofit/>
          </a:bodyPr>
          <a:lstStyle>
            <a:lvl1pPr>
              <a:buFontTx/>
              <a:buNone/>
              <a:defRPr sz="1300" baseline="0">
                <a:latin typeface="Arial" panose="020B0604020202020204" pitchFamily="34" charset="0"/>
                <a:cs typeface="Arial" panose="020B0604020202020204" pitchFamily="34" charset="0"/>
              </a:defRPr>
            </a:lvl1pPr>
            <a:lvl5pPr>
              <a:defRPr/>
            </a:lvl5pPr>
          </a:lstStyle>
          <a:p>
            <a:pPr lvl="0"/>
            <a:r>
              <a:rPr lang="en-US" dirty="0"/>
              <a:t>Name of Presenter</a:t>
            </a:r>
          </a:p>
        </p:txBody>
      </p:sp>
      <p:sp>
        <p:nvSpPr>
          <p:cNvPr id="21" name="Rectangle 20"/>
          <p:cNvSpPr/>
          <p:nvPr userDrawn="1"/>
        </p:nvSpPr>
        <p:spPr>
          <a:xfrm>
            <a:off x="4488873" y="5284149"/>
            <a:ext cx="4470400" cy="1183338"/>
          </a:xfrm>
          <a:prstGeom prst="rect">
            <a:avLst/>
          </a:prstGeom>
        </p:spPr>
        <p:txBody>
          <a:bodyPr wrap="square" lIns="99276" tIns="49638" rIns="99276" bIns="49638">
            <a:spAutoFit/>
          </a:bodyPr>
          <a:lstStyle/>
          <a:p>
            <a:r>
              <a:rPr lang="en-US" sz="1300" dirty="0">
                <a:latin typeface="Times New Roman" pitchFamily="18" charset="0"/>
                <a:cs typeface="Times New Roman" pitchFamily="18" charset="0"/>
              </a:rPr>
              <a:t>800 I Street, NW</a:t>
            </a:r>
          </a:p>
          <a:p>
            <a:r>
              <a:rPr lang="en-US" sz="1300" dirty="0">
                <a:latin typeface="Times New Roman" pitchFamily="18" charset="0"/>
                <a:cs typeface="Times New Roman" pitchFamily="18" charset="0"/>
              </a:rPr>
              <a:t>Washington, DC 20001-3710</a:t>
            </a:r>
          </a:p>
          <a:p>
            <a:r>
              <a:rPr lang="en-US" sz="1300" dirty="0">
                <a:latin typeface="Times New Roman" pitchFamily="18" charset="0"/>
                <a:cs typeface="Times New Roman" pitchFamily="18" charset="0"/>
              </a:rPr>
              <a:t>202-777-2742</a:t>
            </a:r>
            <a:endParaRPr lang="en-US" sz="1300" i="1" dirty="0">
              <a:latin typeface="Times New Roman" pitchFamily="18" charset="0"/>
              <a:cs typeface="Times New Roman" pitchFamily="18" charset="0"/>
            </a:endParaRPr>
          </a:p>
          <a:p>
            <a:r>
              <a:rPr lang="en-US" sz="1200" dirty="0">
                <a:solidFill>
                  <a:srgbClr val="0070C0"/>
                </a:solidFill>
                <a:latin typeface="Arial Black" pitchFamily="34" charset="0"/>
                <a:cs typeface="Arial" pitchFamily="34" charset="0"/>
              </a:rPr>
              <a:t>www.apha.org</a:t>
            </a:r>
          </a:p>
          <a:p>
            <a:endParaRPr lang="en-US" sz="1800" dirty="0"/>
          </a:p>
        </p:txBody>
      </p:sp>
      <p:sp>
        <p:nvSpPr>
          <p:cNvPr id="25" name="Text Placeholder 21"/>
          <p:cNvSpPr>
            <a:spLocks noGrp="1"/>
          </p:cNvSpPr>
          <p:nvPr>
            <p:ph type="body" sz="quarter" idx="15" hasCustomPrompt="1"/>
          </p:nvPr>
        </p:nvSpPr>
        <p:spPr>
          <a:xfrm>
            <a:off x="7389091" y="5588948"/>
            <a:ext cx="3786909" cy="228600"/>
          </a:xfrm>
          <a:prstGeom prst="rect">
            <a:avLst/>
          </a:prstGeom>
        </p:spPr>
        <p:txBody>
          <a:bodyPr>
            <a:noAutofit/>
          </a:bodyPr>
          <a:lstStyle>
            <a:lvl1pPr>
              <a:buNone/>
              <a:defRPr sz="1300" baseline="0">
                <a:latin typeface="Arial" panose="020B0604020202020204" pitchFamily="34" charset="0"/>
                <a:cs typeface="Arial" panose="020B0604020202020204" pitchFamily="34" charset="0"/>
              </a:defRPr>
            </a:lvl1pPr>
          </a:lstStyle>
          <a:p>
            <a:pPr lvl="0"/>
            <a:r>
              <a:rPr lang="en-US" dirty="0"/>
              <a:t>Affiliation and Position Title</a:t>
            </a:r>
          </a:p>
        </p:txBody>
      </p:sp>
      <p:sp>
        <p:nvSpPr>
          <p:cNvPr id="26" name="Text Placeholder 23"/>
          <p:cNvSpPr>
            <a:spLocks noGrp="1"/>
          </p:cNvSpPr>
          <p:nvPr>
            <p:ph type="body" sz="quarter" idx="16" hasCustomPrompt="1"/>
          </p:nvPr>
        </p:nvSpPr>
        <p:spPr>
          <a:xfrm>
            <a:off x="7389091" y="5817548"/>
            <a:ext cx="3786909" cy="304800"/>
          </a:xfrm>
          <a:prstGeom prst="rect">
            <a:avLst/>
          </a:prstGeom>
        </p:spPr>
        <p:txBody>
          <a:bodyPr>
            <a:normAutofit/>
          </a:bodyPr>
          <a:lstStyle>
            <a:lvl1pPr>
              <a:buNone/>
              <a:defRPr sz="1300" baseline="0">
                <a:latin typeface="Arial" panose="020B0604020202020204" pitchFamily="34" charset="0"/>
                <a:cs typeface="Arial" panose="020B0604020202020204" pitchFamily="34" charset="0"/>
              </a:defRPr>
            </a:lvl1pPr>
          </a:lstStyle>
          <a:p>
            <a:pPr lvl="0"/>
            <a:r>
              <a:rPr lang="en-US" dirty="0"/>
              <a:t>Email address of Presenter</a:t>
            </a:r>
          </a:p>
        </p:txBody>
      </p:sp>
      <p:sp>
        <p:nvSpPr>
          <p:cNvPr id="2" name="TextBox 1"/>
          <p:cNvSpPr txBox="1"/>
          <p:nvPr userDrawn="1"/>
        </p:nvSpPr>
        <p:spPr>
          <a:xfrm>
            <a:off x="979056" y="1676402"/>
            <a:ext cx="5116945" cy="461665"/>
          </a:xfrm>
          <a:prstGeom prst="rect">
            <a:avLst/>
          </a:prstGeom>
          <a:noFill/>
        </p:spPr>
        <p:txBody>
          <a:bodyPr wrap="square" rtlCol="0">
            <a:spAutoFit/>
          </a:bodyPr>
          <a:lstStyle/>
          <a:p>
            <a:r>
              <a:rPr lang="en-US" sz="2400" dirty="0">
                <a:solidFill>
                  <a:schemeClr val="bg1"/>
                </a:solidFill>
                <a:latin typeface="Arial Black" panose="020B0A04020102020204" pitchFamily="34" charset="0"/>
                <a:cs typeface="Arial" panose="020B0604020202020204" pitchFamily="34" charset="0"/>
              </a:rPr>
              <a:t>About APHA</a:t>
            </a:r>
          </a:p>
        </p:txBody>
      </p:sp>
      <p:sp>
        <p:nvSpPr>
          <p:cNvPr id="3" name="TextBox 2"/>
          <p:cNvSpPr txBox="1"/>
          <p:nvPr userDrawn="1"/>
        </p:nvSpPr>
        <p:spPr>
          <a:xfrm flipH="1">
            <a:off x="979056" y="2286002"/>
            <a:ext cx="9827491" cy="1592231"/>
          </a:xfrm>
          <a:prstGeom prst="rect">
            <a:avLst/>
          </a:prstGeom>
          <a:noFill/>
        </p:spPr>
        <p:txBody>
          <a:bodyPr wrap="square" rtlCol="0">
            <a:spAutoFit/>
          </a:bodyPr>
          <a:lstStyle/>
          <a:p>
            <a:pPr>
              <a:lnSpc>
                <a:spcPct val="110000"/>
              </a:lnSpc>
              <a:spcBef>
                <a:spcPts val="600"/>
              </a:spcBef>
              <a:spcAft>
                <a:spcPts val="0"/>
              </a:spcAft>
            </a:pPr>
            <a:r>
              <a:rPr lang="en-US" sz="1800" dirty="0">
                <a:solidFill>
                  <a:schemeClr val="bg1"/>
                </a:solidFill>
                <a:latin typeface="Arial" panose="020B0604020202020204" pitchFamily="34" charset="0"/>
                <a:cs typeface="Arial" panose="020B0604020202020204" pitchFamily="34" charset="0"/>
              </a:rPr>
              <a:t>The American Public Health Association serves as a convenor, catalyst and advocate to build capacity in the public health community. We champion optimal, equitable health and well-being for all. We promote best practices and share the latest public health research and information. With our broad-based member community and 150-year perspective, we influence federal policy to improve the public’s health. Learn more at www.apha.org.</a:t>
            </a:r>
          </a:p>
        </p:txBody>
      </p:sp>
    </p:spTree>
    <p:extLst>
      <p:ext uri="{BB962C8B-B14F-4D97-AF65-F5344CB8AC3E}">
        <p14:creationId xmlns:p14="http://schemas.microsoft.com/office/powerpoint/2010/main" val="25122670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69C492-58CC-AA9E-8627-EEDD85B4405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436133" y="5069186"/>
            <a:ext cx="2164553" cy="1322163"/>
          </a:xfrm>
          <a:prstGeom prst="rect">
            <a:avLst/>
          </a:prstGeom>
        </p:spPr>
      </p:pic>
      <p:sp>
        <p:nvSpPr>
          <p:cNvPr id="6" name="Rectangle 5">
            <a:extLst>
              <a:ext uri="{FF2B5EF4-FFF2-40B4-BE49-F238E27FC236}">
                <a16:creationId xmlns:a16="http://schemas.microsoft.com/office/drawing/2014/main" id="{7DDC2F6A-D15E-86C4-95B8-E2AB9C5E17A7}"/>
              </a:ext>
            </a:extLst>
          </p:cNvPr>
          <p:cNvSpPr/>
          <p:nvPr userDrawn="1"/>
        </p:nvSpPr>
        <p:spPr>
          <a:xfrm>
            <a:off x="0" y="1371600"/>
            <a:ext cx="12201886" cy="3800550"/>
          </a:xfrm>
          <a:prstGeom prst="rect">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979055" y="2224655"/>
            <a:ext cx="9550400" cy="721673"/>
          </a:xfrm>
          <a:prstGeom prst="rect">
            <a:avLst/>
          </a:prstGeom>
        </p:spPr>
        <p:txBody>
          <a:bodyPr wrap="square" lIns="99276" tIns="49638" rIns="99276" bIns="49638">
            <a:spAutoFit/>
          </a:bodyPr>
          <a:lstStyle/>
          <a:p>
            <a:pPr>
              <a:spcBef>
                <a:spcPts val="600"/>
              </a:spcBef>
            </a:pPr>
            <a:endParaRPr lang="en-US" sz="1700" dirty="0">
              <a:solidFill>
                <a:schemeClr val="bg1"/>
              </a:solidFill>
              <a:latin typeface="Times New Roman" pitchFamily="18" charset="0"/>
              <a:cs typeface="Times New Roman" pitchFamily="18" charset="0"/>
            </a:endParaRPr>
          </a:p>
          <a:p>
            <a:pPr>
              <a:spcBef>
                <a:spcPts val="600"/>
              </a:spcBef>
            </a:pPr>
            <a:endParaRPr lang="en-US" sz="1700" dirty="0">
              <a:solidFill>
                <a:schemeClr val="bg1"/>
              </a:solidFill>
              <a:latin typeface="Times New Roman" pitchFamily="18" charset="0"/>
              <a:cs typeface="Times New Roman" pitchFamily="18" charset="0"/>
            </a:endParaRPr>
          </a:p>
        </p:txBody>
      </p:sp>
      <p:sp>
        <p:nvSpPr>
          <p:cNvPr id="17" name="Content Placeholder 17"/>
          <p:cNvSpPr>
            <a:spLocks noGrp="1"/>
          </p:cNvSpPr>
          <p:nvPr>
            <p:ph sz="quarter" idx="14" hasCustomPrompt="1"/>
          </p:nvPr>
        </p:nvSpPr>
        <p:spPr>
          <a:xfrm>
            <a:off x="7389091" y="5284148"/>
            <a:ext cx="3786909" cy="304800"/>
          </a:xfrm>
          <a:prstGeom prst="rect">
            <a:avLst/>
          </a:prstGeom>
          <a:ln>
            <a:noFill/>
          </a:ln>
        </p:spPr>
        <p:txBody>
          <a:bodyPr>
            <a:normAutofit/>
          </a:bodyPr>
          <a:lstStyle>
            <a:lvl1pPr>
              <a:buFontTx/>
              <a:buNone/>
              <a:defRPr sz="1300" baseline="0">
                <a:latin typeface="Arial" panose="020B0604020202020204" pitchFamily="34" charset="0"/>
                <a:cs typeface="Arial" panose="020B0604020202020204" pitchFamily="34" charset="0"/>
              </a:defRPr>
            </a:lvl1pPr>
            <a:lvl5pPr>
              <a:defRPr/>
            </a:lvl5pPr>
          </a:lstStyle>
          <a:p>
            <a:pPr lvl="0"/>
            <a:r>
              <a:rPr lang="en-US" dirty="0"/>
              <a:t>Name of Presenter</a:t>
            </a:r>
          </a:p>
        </p:txBody>
      </p:sp>
      <p:sp>
        <p:nvSpPr>
          <p:cNvPr id="21" name="Rectangle 20"/>
          <p:cNvSpPr/>
          <p:nvPr userDrawn="1"/>
        </p:nvSpPr>
        <p:spPr>
          <a:xfrm>
            <a:off x="4488873" y="5284149"/>
            <a:ext cx="4470400" cy="1183338"/>
          </a:xfrm>
          <a:prstGeom prst="rect">
            <a:avLst/>
          </a:prstGeom>
        </p:spPr>
        <p:txBody>
          <a:bodyPr wrap="square" lIns="99276" tIns="49638" rIns="99276" bIns="49638">
            <a:spAutoFit/>
          </a:bodyPr>
          <a:lstStyle/>
          <a:p>
            <a:r>
              <a:rPr lang="en-US" sz="1300" dirty="0">
                <a:latin typeface="Times New Roman" pitchFamily="18" charset="0"/>
                <a:cs typeface="Times New Roman" pitchFamily="18" charset="0"/>
              </a:rPr>
              <a:t>800 I Street, NW</a:t>
            </a:r>
          </a:p>
          <a:p>
            <a:r>
              <a:rPr lang="en-US" sz="1300" dirty="0">
                <a:latin typeface="Times New Roman" pitchFamily="18" charset="0"/>
                <a:cs typeface="Times New Roman" pitchFamily="18" charset="0"/>
              </a:rPr>
              <a:t>Washington, DC 20001-3710</a:t>
            </a:r>
          </a:p>
          <a:p>
            <a:r>
              <a:rPr lang="en-US" sz="1300" dirty="0">
                <a:latin typeface="Times New Roman" pitchFamily="18" charset="0"/>
                <a:cs typeface="Times New Roman" pitchFamily="18" charset="0"/>
              </a:rPr>
              <a:t>202-777-2742</a:t>
            </a:r>
            <a:endParaRPr lang="en-US" sz="1300" i="1" dirty="0">
              <a:latin typeface="Times New Roman" pitchFamily="18" charset="0"/>
              <a:cs typeface="Times New Roman" pitchFamily="18" charset="0"/>
            </a:endParaRPr>
          </a:p>
          <a:p>
            <a:r>
              <a:rPr lang="en-US" sz="1200" dirty="0">
                <a:solidFill>
                  <a:srgbClr val="0070C0"/>
                </a:solidFill>
                <a:latin typeface="Arial Black" pitchFamily="34" charset="0"/>
                <a:cs typeface="Arial" pitchFamily="34" charset="0"/>
              </a:rPr>
              <a:t>www.apha.org</a:t>
            </a:r>
          </a:p>
          <a:p>
            <a:endParaRPr lang="en-US" sz="1800" dirty="0"/>
          </a:p>
        </p:txBody>
      </p:sp>
      <p:sp>
        <p:nvSpPr>
          <p:cNvPr id="25" name="Text Placeholder 21"/>
          <p:cNvSpPr>
            <a:spLocks noGrp="1"/>
          </p:cNvSpPr>
          <p:nvPr>
            <p:ph type="body" sz="quarter" idx="15" hasCustomPrompt="1"/>
          </p:nvPr>
        </p:nvSpPr>
        <p:spPr>
          <a:xfrm>
            <a:off x="7389091" y="5588948"/>
            <a:ext cx="3786909" cy="228600"/>
          </a:xfrm>
          <a:prstGeom prst="rect">
            <a:avLst/>
          </a:prstGeom>
        </p:spPr>
        <p:txBody>
          <a:bodyPr>
            <a:noAutofit/>
          </a:bodyPr>
          <a:lstStyle>
            <a:lvl1pPr>
              <a:buNone/>
              <a:defRPr sz="1300" baseline="0">
                <a:latin typeface="Arial" panose="020B0604020202020204" pitchFamily="34" charset="0"/>
                <a:cs typeface="Arial" panose="020B0604020202020204" pitchFamily="34" charset="0"/>
              </a:defRPr>
            </a:lvl1pPr>
          </a:lstStyle>
          <a:p>
            <a:pPr lvl="0"/>
            <a:r>
              <a:rPr lang="en-US" dirty="0"/>
              <a:t>Affiliation and Position Title</a:t>
            </a:r>
          </a:p>
        </p:txBody>
      </p:sp>
      <p:sp>
        <p:nvSpPr>
          <p:cNvPr id="26" name="Text Placeholder 23"/>
          <p:cNvSpPr>
            <a:spLocks noGrp="1"/>
          </p:cNvSpPr>
          <p:nvPr>
            <p:ph type="body" sz="quarter" idx="16" hasCustomPrompt="1"/>
          </p:nvPr>
        </p:nvSpPr>
        <p:spPr>
          <a:xfrm>
            <a:off x="7389091" y="5817548"/>
            <a:ext cx="3786909" cy="304800"/>
          </a:xfrm>
          <a:prstGeom prst="rect">
            <a:avLst/>
          </a:prstGeom>
        </p:spPr>
        <p:txBody>
          <a:bodyPr>
            <a:normAutofit/>
          </a:bodyPr>
          <a:lstStyle>
            <a:lvl1pPr>
              <a:buNone/>
              <a:defRPr sz="1300" baseline="0">
                <a:latin typeface="Arial" panose="020B0604020202020204" pitchFamily="34" charset="0"/>
                <a:cs typeface="Arial" panose="020B0604020202020204" pitchFamily="34" charset="0"/>
              </a:defRPr>
            </a:lvl1pPr>
          </a:lstStyle>
          <a:p>
            <a:pPr lvl="0"/>
            <a:r>
              <a:rPr lang="en-US" dirty="0"/>
              <a:t>Email address of Presenter</a:t>
            </a:r>
          </a:p>
        </p:txBody>
      </p:sp>
      <p:sp>
        <p:nvSpPr>
          <p:cNvPr id="2" name="TextBox 1"/>
          <p:cNvSpPr txBox="1"/>
          <p:nvPr userDrawn="1"/>
        </p:nvSpPr>
        <p:spPr>
          <a:xfrm>
            <a:off x="979056" y="1676402"/>
            <a:ext cx="5116945" cy="461665"/>
          </a:xfrm>
          <a:prstGeom prst="rect">
            <a:avLst/>
          </a:prstGeom>
          <a:noFill/>
        </p:spPr>
        <p:txBody>
          <a:bodyPr wrap="square" rtlCol="0">
            <a:spAutoFit/>
          </a:bodyPr>
          <a:lstStyle/>
          <a:p>
            <a:r>
              <a:rPr lang="en-US" sz="2400" dirty="0">
                <a:solidFill>
                  <a:schemeClr val="bg1"/>
                </a:solidFill>
                <a:latin typeface="Arial Black" panose="020B0A04020102020204" pitchFamily="34" charset="0"/>
                <a:cs typeface="Arial" panose="020B0604020202020204" pitchFamily="34" charset="0"/>
              </a:rPr>
              <a:t>About APHA</a:t>
            </a:r>
          </a:p>
        </p:txBody>
      </p:sp>
      <p:sp>
        <p:nvSpPr>
          <p:cNvPr id="3" name="TextBox 2"/>
          <p:cNvSpPr txBox="1"/>
          <p:nvPr userDrawn="1"/>
        </p:nvSpPr>
        <p:spPr>
          <a:xfrm flipH="1">
            <a:off x="979056" y="2286001"/>
            <a:ext cx="9827491" cy="982833"/>
          </a:xfrm>
          <a:prstGeom prst="rect">
            <a:avLst/>
          </a:prstGeom>
          <a:noFill/>
        </p:spPr>
        <p:txBody>
          <a:bodyPr wrap="square" rtlCol="0">
            <a:spAutoFit/>
          </a:bodyPr>
          <a:lstStyle/>
          <a:p>
            <a:pPr>
              <a:lnSpc>
                <a:spcPct val="110000"/>
              </a:lnSpc>
              <a:spcBef>
                <a:spcPts val="600"/>
              </a:spcBef>
              <a:spcAft>
                <a:spcPts val="0"/>
              </a:spcAft>
            </a:pPr>
            <a:r>
              <a:rPr lang="en-US" sz="1800" dirty="0">
                <a:solidFill>
                  <a:schemeClr val="bg1"/>
                </a:solidFill>
                <a:latin typeface="Arial" panose="020B0604020202020204" pitchFamily="34" charset="0"/>
                <a:cs typeface="Arial" panose="020B0604020202020204" pitchFamily="34" charset="0"/>
              </a:rPr>
              <a:t>The American Public Health Association champions optimal, equitable health and well-being for all. With our broad-based member community and 150-year perspective, we influence federal policy to improve the public’s health. Learn more at www.apha.org.</a:t>
            </a:r>
          </a:p>
        </p:txBody>
      </p:sp>
    </p:spTree>
    <p:extLst>
      <p:ext uri="{BB962C8B-B14F-4D97-AF65-F5344CB8AC3E}">
        <p14:creationId xmlns:p14="http://schemas.microsoft.com/office/powerpoint/2010/main" val="19840852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descr="A picture containing text, graphics, font, graphic design&#10;&#10;Description automatically generated">
            <a:extLst>
              <a:ext uri="{FF2B5EF4-FFF2-40B4-BE49-F238E27FC236}">
                <a16:creationId xmlns:a16="http://schemas.microsoft.com/office/drawing/2014/main" id="{5A93C730-9FDB-9D1A-21C7-4EE65777D5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1313" y="4926236"/>
            <a:ext cx="2164554" cy="1322163"/>
          </a:xfrm>
          <a:prstGeom prst="rect">
            <a:avLst/>
          </a:prstGeom>
        </p:spPr>
      </p:pic>
      <p:sp>
        <p:nvSpPr>
          <p:cNvPr id="5" name="Rectangle 4">
            <a:extLst>
              <a:ext uri="{FF2B5EF4-FFF2-40B4-BE49-F238E27FC236}">
                <a16:creationId xmlns:a16="http://schemas.microsoft.com/office/drawing/2014/main" id="{FDB7A26E-5A95-9B50-31C4-E6A6757FFE4E}"/>
              </a:ext>
            </a:extLst>
          </p:cNvPr>
          <p:cNvSpPr/>
          <p:nvPr userDrawn="1"/>
        </p:nvSpPr>
        <p:spPr>
          <a:xfrm>
            <a:off x="0" y="0"/>
            <a:ext cx="12201886" cy="5029200"/>
          </a:xfrm>
          <a:prstGeom prst="rect">
            <a:avLst/>
          </a:prstGeom>
          <a:solidFill>
            <a:srgbClr val="58A6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2"/>
          <p:cNvSpPr>
            <a:spLocks noGrp="1"/>
          </p:cNvSpPr>
          <p:nvPr>
            <p:ph type="body" sz="quarter" idx="13" hasCustomPrompt="1"/>
          </p:nvPr>
        </p:nvSpPr>
        <p:spPr>
          <a:xfrm>
            <a:off x="1662547" y="5542052"/>
            <a:ext cx="6742545" cy="249148"/>
          </a:xfrm>
          <a:prstGeom prst="rect">
            <a:avLst/>
          </a:prstGeom>
        </p:spPr>
        <p:txBody>
          <a:bodyPr>
            <a:noAutofit/>
          </a:bodyPr>
          <a:lstStyle>
            <a:lvl1pPr>
              <a:buFontTx/>
              <a:buNone/>
              <a:defRPr sz="1300" baseline="0">
                <a:latin typeface="Arial" pitchFamily="34" charset="0"/>
                <a:cs typeface="Arial" pitchFamily="34" charset="0"/>
              </a:defRPr>
            </a:lvl1pPr>
          </a:lstStyle>
          <a:p>
            <a:pPr lvl="0"/>
            <a:r>
              <a:rPr lang="en-US" dirty="0"/>
              <a:t>NAME OF PRESENTER</a:t>
            </a:r>
          </a:p>
        </p:txBody>
      </p:sp>
      <p:sp>
        <p:nvSpPr>
          <p:cNvPr id="16" name="Subtitle 2"/>
          <p:cNvSpPr>
            <a:spLocks noGrp="1"/>
          </p:cNvSpPr>
          <p:nvPr>
            <p:ph type="subTitle" idx="1" hasCustomPrompt="1"/>
          </p:nvPr>
        </p:nvSpPr>
        <p:spPr>
          <a:xfrm>
            <a:off x="1662545" y="5257800"/>
            <a:ext cx="6650182" cy="228600"/>
          </a:xfrm>
          <a:prstGeom prst="rect">
            <a:avLst/>
          </a:prstGeom>
        </p:spPr>
        <p:txBody>
          <a:bodyPr>
            <a:noAutofit/>
          </a:bodyPr>
          <a:lstStyle>
            <a:lvl1pPr marL="0" indent="0" algn="l">
              <a:buNone/>
              <a:defRPr sz="1400" baseline="0">
                <a:solidFill>
                  <a:schemeClr val="tx1"/>
                </a:solidFill>
                <a:latin typeface="Arial Black" pitchFamily="34" charset="0"/>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6" indent="0" algn="ctr">
              <a:buNone/>
              <a:defRPr>
                <a:solidFill>
                  <a:schemeClr val="tx1">
                    <a:tint val="75000"/>
                  </a:schemeClr>
                </a:solidFill>
              </a:defRPr>
            </a:lvl4pPr>
            <a:lvl5pPr marL="1828768" indent="0" algn="ctr">
              <a:buNone/>
              <a:defRPr>
                <a:solidFill>
                  <a:schemeClr val="tx1">
                    <a:tint val="75000"/>
                  </a:schemeClr>
                </a:solidFill>
              </a:defRPr>
            </a:lvl5pPr>
            <a:lvl6pPr marL="2285960" indent="0" algn="ctr">
              <a:buNone/>
              <a:defRPr>
                <a:solidFill>
                  <a:schemeClr val="tx1">
                    <a:tint val="75000"/>
                  </a:schemeClr>
                </a:solidFill>
              </a:defRPr>
            </a:lvl6pPr>
            <a:lvl7pPr marL="2743152" indent="0" algn="ctr">
              <a:buNone/>
              <a:defRPr>
                <a:solidFill>
                  <a:schemeClr val="tx1">
                    <a:tint val="75000"/>
                  </a:schemeClr>
                </a:solidFill>
              </a:defRPr>
            </a:lvl7pPr>
            <a:lvl8pPr marL="3200344" indent="0" algn="ctr">
              <a:buNone/>
              <a:defRPr>
                <a:solidFill>
                  <a:schemeClr val="tx1">
                    <a:tint val="75000"/>
                  </a:schemeClr>
                </a:solidFill>
              </a:defRPr>
            </a:lvl8pPr>
            <a:lvl9pPr marL="3657536" indent="0" algn="ctr">
              <a:buNone/>
              <a:defRPr>
                <a:solidFill>
                  <a:schemeClr val="tx1">
                    <a:tint val="75000"/>
                  </a:schemeClr>
                </a:solidFill>
              </a:defRPr>
            </a:lvl9pPr>
          </a:lstStyle>
          <a:p>
            <a:r>
              <a:rPr lang="en-US" dirty="0"/>
              <a:t>MEETING NAME, MONTH, DAY, YEAR</a:t>
            </a:r>
          </a:p>
        </p:txBody>
      </p:sp>
      <p:sp>
        <p:nvSpPr>
          <p:cNvPr id="18" name="Text Placeholder 16"/>
          <p:cNvSpPr>
            <a:spLocks noGrp="1"/>
          </p:cNvSpPr>
          <p:nvPr>
            <p:ph type="body" sz="quarter" idx="14" hasCustomPrompt="1"/>
          </p:nvPr>
        </p:nvSpPr>
        <p:spPr>
          <a:xfrm>
            <a:off x="1662545" y="5791200"/>
            <a:ext cx="5080000" cy="304800"/>
          </a:xfrm>
          <a:prstGeom prst="rect">
            <a:avLst/>
          </a:prstGeom>
        </p:spPr>
        <p:txBody>
          <a:bodyPr>
            <a:normAutofit/>
          </a:bodyPr>
          <a:lstStyle>
            <a:lvl1pPr>
              <a:buNone/>
              <a:defRPr sz="1300">
                <a:latin typeface="Arial" pitchFamily="34" charset="0"/>
                <a:cs typeface="Arial" pitchFamily="34" charset="0"/>
              </a:defRPr>
            </a:lvl1pPr>
          </a:lstStyle>
          <a:p>
            <a:pPr lvl="0"/>
            <a:r>
              <a:rPr lang="en-US" dirty="0"/>
              <a:t>AFFILIATION &amp; POSITION TITLE</a:t>
            </a:r>
          </a:p>
        </p:txBody>
      </p:sp>
      <p:sp>
        <p:nvSpPr>
          <p:cNvPr id="9" name="Title 1"/>
          <p:cNvSpPr>
            <a:spLocks noGrp="1"/>
          </p:cNvSpPr>
          <p:nvPr>
            <p:ph type="ctrTitle" hasCustomPrompt="1"/>
          </p:nvPr>
        </p:nvSpPr>
        <p:spPr>
          <a:xfrm>
            <a:off x="1662547" y="1676400"/>
            <a:ext cx="9790545" cy="2819400"/>
          </a:xfrm>
          <a:prstGeom prst="rect">
            <a:avLst/>
          </a:prstGeom>
        </p:spPr>
        <p:txBody>
          <a:bodyPr anchor="b"/>
          <a:lstStyle>
            <a:lvl1pPr algn="l">
              <a:lnSpc>
                <a:spcPct val="80000"/>
              </a:lnSpc>
              <a:defRPr sz="5000" spc="100" baseline="0">
                <a:solidFill>
                  <a:schemeClr val="bg1"/>
                </a:solidFill>
                <a:latin typeface="Arial" pitchFamily="34" charset="0"/>
                <a:cs typeface="Arial" pitchFamily="34" charset="0"/>
              </a:defRPr>
            </a:lvl1pPr>
          </a:lstStyle>
          <a:p>
            <a:r>
              <a:rPr lang="en-US" dirty="0"/>
              <a:t>Presentation Title Here</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82F7BD-FFA2-9CD1-04F4-5E18933E070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91313" y="4926236"/>
            <a:ext cx="2164553" cy="1322163"/>
          </a:xfrm>
          <a:prstGeom prst="rect">
            <a:avLst/>
          </a:prstGeom>
        </p:spPr>
      </p:pic>
      <p:sp>
        <p:nvSpPr>
          <p:cNvPr id="4" name="Rectangle 3">
            <a:extLst>
              <a:ext uri="{FF2B5EF4-FFF2-40B4-BE49-F238E27FC236}">
                <a16:creationId xmlns:a16="http://schemas.microsoft.com/office/drawing/2014/main" id="{6BA7860F-D030-1BEF-78DF-CCF03CA21DCC}"/>
              </a:ext>
            </a:extLst>
          </p:cNvPr>
          <p:cNvSpPr/>
          <p:nvPr userDrawn="1"/>
        </p:nvSpPr>
        <p:spPr>
          <a:xfrm>
            <a:off x="0" y="0"/>
            <a:ext cx="12201886" cy="5029200"/>
          </a:xfrm>
          <a:prstGeom prst="rect">
            <a:avLst/>
          </a:prstGeom>
          <a:solidFill>
            <a:srgbClr val="00C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2"/>
          <p:cNvSpPr>
            <a:spLocks noGrp="1"/>
          </p:cNvSpPr>
          <p:nvPr>
            <p:ph type="body" sz="quarter" idx="13" hasCustomPrompt="1"/>
          </p:nvPr>
        </p:nvSpPr>
        <p:spPr>
          <a:xfrm>
            <a:off x="1662547" y="5542052"/>
            <a:ext cx="6742545" cy="249148"/>
          </a:xfrm>
          <a:prstGeom prst="rect">
            <a:avLst/>
          </a:prstGeom>
        </p:spPr>
        <p:txBody>
          <a:bodyPr>
            <a:noAutofit/>
          </a:bodyPr>
          <a:lstStyle>
            <a:lvl1pPr>
              <a:buFontTx/>
              <a:buNone/>
              <a:defRPr sz="1300" baseline="0">
                <a:latin typeface="Arial" pitchFamily="34" charset="0"/>
                <a:cs typeface="Arial" pitchFamily="34" charset="0"/>
              </a:defRPr>
            </a:lvl1pPr>
          </a:lstStyle>
          <a:p>
            <a:pPr lvl="0"/>
            <a:r>
              <a:rPr lang="en-US" dirty="0"/>
              <a:t>NAME OF PRESENTER</a:t>
            </a:r>
          </a:p>
        </p:txBody>
      </p:sp>
      <p:sp>
        <p:nvSpPr>
          <p:cNvPr id="16" name="Subtitle 2"/>
          <p:cNvSpPr>
            <a:spLocks noGrp="1"/>
          </p:cNvSpPr>
          <p:nvPr>
            <p:ph type="subTitle" idx="1" hasCustomPrompt="1"/>
          </p:nvPr>
        </p:nvSpPr>
        <p:spPr>
          <a:xfrm>
            <a:off x="1662545" y="5257800"/>
            <a:ext cx="6650182" cy="228600"/>
          </a:xfrm>
          <a:prstGeom prst="rect">
            <a:avLst/>
          </a:prstGeom>
        </p:spPr>
        <p:txBody>
          <a:bodyPr>
            <a:noAutofit/>
          </a:bodyPr>
          <a:lstStyle>
            <a:lvl1pPr marL="0" indent="0" algn="l">
              <a:buNone/>
              <a:defRPr sz="1400" baseline="0">
                <a:solidFill>
                  <a:schemeClr val="tx1"/>
                </a:solidFill>
                <a:latin typeface="Arial Black" pitchFamily="34" charset="0"/>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6" indent="0" algn="ctr">
              <a:buNone/>
              <a:defRPr>
                <a:solidFill>
                  <a:schemeClr val="tx1">
                    <a:tint val="75000"/>
                  </a:schemeClr>
                </a:solidFill>
              </a:defRPr>
            </a:lvl4pPr>
            <a:lvl5pPr marL="1828768" indent="0" algn="ctr">
              <a:buNone/>
              <a:defRPr>
                <a:solidFill>
                  <a:schemeClr val="tx1">
                    <a:tint val="75000"/>
                  </a:schemeClr>
                </a:solidFill>
              </a:defRPr>
            </a:lvl5pPr>
            <a:lvl6pPr marL="2285960" indent="0" algn="ctr">
              <a:buNone/>
              <a:defRPr>
                <a:solidFill>
                  <a:schemeClr val="tx1">
                    <a:tint val="75000"/>
                  </a:schemeClr>
                </a:solidFill>
              </a:defRPr>
            </a:lvl6pPr>
            <a:lvl7pPr marL="2743152" indent="0" algn="ctr">
              <a:buNone/>
              <a:defRPr>
                <a:solidFill>
                  <a:schemeClr val="tx1">
                    <a:tint val="75000"/>
                  </a:schemeClr>
                </a:solidFill>
              </a:defRPr>
            </a:lvl7pPr>
            <a:lvl8pPr marL="3200344" indent="0" algn="ctr">
              <a:buNone/>
              <a:defRPr>
                <a:solidFill>
                  <a:schemeClr val="tx1">
                    <a:tint val="75000"/>
                  </a:schemeClr>
                </a:solidFill>
              </a:defRPr>
            </a:lvl8pPr>
            <a:lvl9pPr marL="3657536" indent="0" algn="ctr">
              <a:buNone/>
              <a:defRPr>
                <a:solidFill>
                  <a:schemeClr val="tx1">
                    <a:tint val="75000"/>
                  </a:schemeClr>
                </a:solidFill>
              </a:defRPr>
            </a:lvl9pPr>
          </a:lstStyle>
          <a:p>
            <a:r>
              <a:rPr lang="en-US" dirty="0"/>
              <a:t>MEETING NAME, MONTH, DAY, YEAR</a:t>
            </a:r>
          </a:p>
        </p:txBody>
      </p:sp>
      <p:sp>
        <p:nvSpPr>
          <p:cNvPr id="18" name="Text Placeholder 16"/>
          <p:cNvSpPr>
            <a:spLocks noGrp="1"/>
          </p:cNvSpPr>
          <p:nvPr>
            <p:ph type="body" sz="quarter" idx="14" hasCustomPrompt="1"/>
          </p:nvPr>
        </p:nvSpPr>
        <p:spPr>
          <a:xfrm>
            <a:off x="1662545" y="5791200"/>
            <a:ext cx="5080000" cy="304800"/>
          </a:xfrm>
          <a:prstGeom prst="rect">
            <a:avLst/>
          </a:prstGeom>
        </p:spPr>
        <p:txBody>
          <a:bodyPr>
            <a:normAutofit/>
          </a:bodyPr>
          <a:lstStyle>
            <a:lvl1pPr>
              <a:buNone/>
              <a:defRPr sz="1300">
                <a:latin typeface="Arial" pitchFamily="34" charset="0"/>
                <a:cs typeface="Arial" pitchFamily="34" charset="0"/>
              </a:defRPr>
            </a:lvl1pPr>
          </a:lstStyle>
          <a:p>
            <a:pPr lvl="0"/>
            <a:r>
              <a:rPr lang="en-US" dirty="0"/>
              <a:t>AFFILIATION &amp; POSITION TITLE</a:t>
            </a:r>
          </a:p>
        </p:txBody>
      </p:sp>
      <p:sp>
        <p:nvSpPr>
          <p:cNvPr id="9" name="Title 1"/>
          <p:cNvSpPr>
            <a:spLocks noGrp="1"/>
          </p:cNvSpPr>
          <p:nvPr>
            <p:ph type="ctrTitle" hasCustomPrompt="1"/>
          </p:nvPr>
        </p:nvSpPr>
        <p:spPr>
          <a:xfrm>
            <a:off x="1662547" y="1676400"/>
            <a:ext cx="9790545" cy="2819400"/>
          </a:xfrm>
          <a:prstGeom prst="rect">
            <a:avLst/>
          </a:prstGeom>
        </p:spPr>
        <p:txBody>
          <a:bodyPr anchor="b"/>
          <a:lstStyle>
            <a:lvl1pPr algn="l">
              <a:lnSpc>
                <a:spcPct val="80000"/>
              </a:lnSpc>
              <a:defRPr sz="5000" spc="100" baseline="0">
                <a:solidFill>
                  <a:schemeClr val="bg1"/>
                </a:solidFill>
                <a:latin typeface="Arial" pitchFamily="34" charset="0"/>
                <a:cs typeface="Arial" pitchFamily="34" charset="0"/>
              </a:defRPr>
            </a:lvl1pPr>
          </a:lstStyle>
          <a:p>
            <a:r>
              <a:rPr lang="en-US" dirty="0"/>
              <a:t>Presentation Title Here</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ext, graphics, font, graphic design&#10;&#10;Description automatically generated">
            <a:extLst>
              <a:ext uri="{FF2B5EF4-FFF2-40B4-BE49-F238E27FC236}">
                <a16:creationId xmlns:a16="http://schemas.microsoft.com/office/drawing/2014/main" id="{D9DCC608-0718-25B9-4660-127137B2610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1313" y="4926237"/>
            <a:ext cx="2164554" cy="1322163"/>
          </a:xfrm>
          <a:prstGeom prst="rect">
            <a:avLst/>
          </a:prstGeom>
        </p:spPr>
      </p:pic>
      <p:sp>
        <p:nvSpPr>
          <p:cNvPr id="4" name="Rectangle 3">
            <a:extLst>
              <a:ext uri="{FF2B5EF4-FFF2-40B4-BE49-F238E27FC236}">
                <a16:creationId xmlns:a16="http://schemas.microsoft.com/office/drawing/2014/main" id="{887143F1-D950-8F01-D648-0463105A16E9}"/>
              </a:ext>
            </a:extLst>
          </p:cNvPr>
          <p:cNvSpPr/>
          <p:nvPr userDrawn="1"/>
        </p:nvSpPr>
        <p:spPr>
          <a:xfrm>
            <a:off x="0" y="0"/>
            <a:ext cx="12201886" cy="5029200"/>
          </a:xfrm>
          <a:prstGeom prst="rect">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icture Placeholder 10"/>
          <p:cNvSpPr>
            <a:spLocks noGrp="1"/>
          </p:cNvSpPr>
          <p:nvPr>
            <p:ph type="pic" sz="quarter" idx="14" hasCustomPrompt="1"/>
          </p:nvPr>
        </p:nvSpPr>
        <p:spPr>
          <a:xfrm>
            <a:off x="1385456" y="1371600"/>
            <a:ext cx="4248727" cy="3048000"/>
          </a:xfrm>
          <a:prstGeom prst="rect">
            <a:avLst/>
          </a:prstGeom>
        </p:spPr>
        <p:txBody>
          <a:bodyPr/>
          <a:lstStyle>
            <a:lvl1pPr algn="ctr">
              <a:buFontTx/>
              <a:buNone/>
              <a:defRPr baseline="0"/>
            </a:lvl1pPr>
          </a:lstStyle>
          <a:p>
            <a:r>
              <a:rPr lang="en-US" dirty="0"/>
              <a:t>Add image</a:t>
            </a:r>
          </a:p>
        </p:txBody>
      </p:sp>
      <p:sp>
        <p:nvSpPr>
          <p:cNvPr id="12" name="Text Placeholder 12"/>
          <p:cNvSpPr>
            <a:spLocks noGrp="1"/>
          </p:cNvSpPr>
          <p:nvPr>
            <p:ph type="body" sz="quarter" idx="13" hasCustomPrompt="1"/>
          </p:nvPr>
        </p:nvSpPr>
        <p:spPr>
          <a:xfrm>
            <a:off x="1662547" y="5542052"/>
            <a:ext cx="6742545" cy="249148"/>
          </a:xfrm>
          <a:prstGeom prst="rect">
            <a:avLst/>
          </a:prstGeom>
        </p:spPr>
        <p:txBody>
          <a:bodyPr>
            <a:noAutofit/>
          </a:bodyPr>
          <a:lstStyle>
            <a:lvl1pPr>
              <a:buFontTx/>
              <a:buNone/>
              <a:defRPr sz="1300" baseline="0">
                <a:latin typeface="Arial" pitchFamily="34" charset="0"/>
                <a:cs typeface="Arial" pitchFamily="34" charset="0"/>
              </a:defRPr>
            </a:lvl1pPr>
          </a:lstStyle>
          <a:p>
            <a:pPr lvl="0"/>
            <a:r>
              <a:rPr lang="en-US" dirty="0"/>
              <a:t>NAME OF PRESENTER</a:t>
            </a:r>
          </a:p>
        </p:txBody>
      </p:sp>
      <p:sp>
        <p:nvSpPr>
          <p:cNvPr id="13" name="Subtitle 2"/>
          <p:cNvSpPr>
            <a:spLocks noGrp="1"/>
          </p:cNvSpPr>
          <p:nvPr>
            <p:ph type="subTitle" idx="1" hasCustomPrompt="1"/>
          </p:nvPr>
        </p:nvSpPr>
        <p:spPr>
          <a:xfrm>
            <a:off x="1662545" y="5257800"/>
            <a:ext cx="6650182" cy="228600"/>
          </a:xfrm>
          <a:prstGeom prst="rect">
            <a:avLst/>
          </a:prstGeom>
        </p:spPr>
        <p:txBody>
          <a:bodyPr>
            <a:noAutofit/>
          </a:bodyPr>
          <a:lstStyle>
            <a:lvl1pPr marL="0" indent="0" algn="l">
              <a:buNone/>
              <a:defRPr sz="1400" baseline="0">
                <a:solidFill>
                  <a:schemeClr val="tx1"/>
                </a:solidFill>
                <a:latin typeface="Arial Black" pitchFamily="34" charset="0"/>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6" indent="0" algn="ctr">
              <a:buNone/>
              <a:defRPr>
                <a:solidFill>
                  <a:schemeClr val="tx1">
                    <a:tint val="75000"/>
                  </a:schemeClr>
                </a:solidFill>
              </a:defRPr>
            </a:lvl4pPr>
            <a:lvl5pPr marL="1828768" indent="0" algn="ctr">
              <a:buNone/>
              <a:defRPr>
                <a:solidFill>
                  <a:schemeClr val="tx1">
                    <a:tint val="75000"/>
                  </a:schemeClr>
                </a:solidFill>
              </a:defRPr>
            </a:lvl5pPr>
            <a:lvl6pPr marL="2285960" indent="0" algn="ctr">
              <a:buNone/>
              <a:defRPr>
                <a:solidFill>
                  <a:schemeClr val="tx1">
                    <a:tint val="75000"/>
                  </a:schemeClr>
                </a:solidFill>
              </a:defRPr>
            </a:lvl6pPr>
            <a:lvl7pPr marL="2743152" indent="0" algn="ctr">
              <a:buNone/>
              <a:defRPr>
                <a:solidFill>
                  <a:schemeClr val="tx1">
                    <a:tint val="75000"/>
                  </a:schemeClr>
                </a:solidFill>
              </a:defRPr>
            </a:lvl7pPr>
            <a:lvl8pPr marL="3200344" indent="0" algn="ctr">
              <a:buNone/>
              <a:defRPr>
                <a:solidFill>
                  <a:schemeClr val="tx1">
                    <a:tint val="75000"/>
                  </a:schemeClr>
                </a:solidFill>
              </a:defRPr>
            </a:lvl8pPr>
            <a:lvl9pPr marL="3657536" indent="0" algn="ctr">
              <a:buNone/>
              <a:defRPr>
                <a:solidFill>
                  <a:schemeClr val="tx1">
                    <a:tint val="75000"/>
                  </a:schemeClr>
                </a:solidFill>
              </a:defRPr>
            </a:lvl9pPr>
          </a:lstStyle>
          <a:p>
            <a:r>
              <a:rPr lang="en-US" dirty="0"/>
              <a:t>MEETING NAME, MONTH, DAY, YEAR</a:t>
            </a:r>
          </a:p>
        </p:txBody>
      </p:sp>
      <p:sp>
        <p:nvSpPr>
          <p:cNvPr id="14" name="Text Placeholder 16"/>
          <p:cNvSpPr>
            <a:spLocks noGrp="1"/>
          </p:cNvSpPr>
          <p:nvPr>
            <p:ph type="body" sz="quarter" idx="15" hasCustomPrompt="1"/>
          </p:nvPr>
        </p:nvSpPr>
        <p:spPr>
          <a:xfrm>
            <a:off x="1662545" y="5791200"/>
            <a:ext cx="5080000" cy="304800"/>
          </a:xfrm>
          <a:prstGeom prst="rect">
            <a:avLst/>
          </a:prstGeom>
        </p:spPr>
        <p:txBody>
          <a:bodyPr>
            <a:normAutofit/>
          </a:bodyPr>
          <a:lstStyle>
            <a:lvl1pPr>
              <a:buNone/>
              <a:defRPr sz="1300">
                <a:latin typeface="Arial" pitchFamily="34" charset="0"/>
                <a:cs typeface="Arial" pitchFamily="34" charset="0"/>
              </a:defRPr>
            </a:lvl1pPr>
          </a:lstStyle>
          <a:p>
            <a:pPr lvl="0"/>
            <a:r>
              <a:rPr lang="en-US" dirty="0"/>
              <a:t>AFFILIATION &amp; POSITION TITLE</a:t>
            </a:r>
          </a:p>
        </p:txBody>
      </p:sp>
      <p:sp>
        <p:nvSpPr>
          <p:cNvPr id="17" name="Text Placeholder 16"/>
          <p:cNvSpPr>
            <a:spLocks noGrp="1"/>
          </p:cNvSpPr>
          <p:nvPr>
            <p:ph type="body" sz="quarter" idx="16" hasCustomPrompt="1"/>
          </p:nvPr>
        </p:nvSpPr>
        <p:spPr>
          <a:xfrm>
            <a:off x="5818909" y="2787605"/>
            <a:ext cx="5541818" cy="1752600"/>
          </a:xfrm>
          <a:prstGeom prst="rect">
            <a:avLst/>
          </a:prstGeom>
        </p:spPr>
        <p:txBody>
          <a:bodyPr anchor="b">
            <a:normAutofit/>
          </a:bodyPr>
          <a:lstStyle>
            <a:lvl1pPr>
              <a:spcAft>
                <a:spcPts val="0"/>
              </a:spcAft>
              <a:buNone/>
              <a:defRPr sz="5000" b="0" i="0" baseline="0">
                <a:solidFill>
                  <a:schemeClr val="bg1"/>
                </a:solidFill>
                <a:latin typeface="Arial"/>
                <a:cs typeface="Arial"/>
              </a:defRPr>
            </a:lvl1pPr>
          </a:lstStyle>
          <a:p>
            <a:pPr lvl="0"/>
            <a:r>
              <a:rPr lang="en-US" dirty="0">
                <a:solidFill>
                  <a:schemeClr val="bg1"/>
                </a:solidFill>
              </a:rPr>
              <a:t>Presentation Title Here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descr="A picture containing text, graphics, font, graphic design&#10;&#10;Description automatically generated">
            <a:extLst>
              <a:ext uri="{FF2B5EF4-FFF2-40B4-BE49-F238E27FC236}">
                <a16:creationId xmlns:a16="http://schemas.microsoft.com/office/drawing/2014/main" id="{E67D30A9-290B-5043-E006-BF9DF25631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91313" y="4926236"/>
            <a:ext cx="2164554" cy="1322163"/>
          </a:xfrm>
          <a:prstGeom prst="rect">
            <a:avLst/>
          </a:prstGeom>
        </p:spPr>
      </p:pic>
      <p:sp>
        <p:nvSpPr>
          <p:cNvPr id="4" name="Rectangle 3">
            <a:extLst>
              <a:ext uri="{FF2B5EF4-FFF2-40B4-BE49-F238E27FC236}">
                <a16:creationId xmlns:a16="http://schemas.microsoft.com/office/drawing/2014/main" id="{8E610ACF-8804-BD17-CE64-0F878337B70D}"/>
              </a:ext>
            </a:extLst>
          </p:cNvPr>
          <p:cNvSpPr/>
          <p:nvPr userDrawn="1"/>
        </p:nvSpPr>
        <p:spPr>
          <a:xfrm>
            <a:off x="0" y="0"/>
            <a:ext cx="12201886" cy="5029200"/>
          </a:xfrm>
          <a:prstGeom prst="rect">
            <a:avLst/>
          </a:prstGeom>
          <a:solidFill>
            <a:srgbClr val="58A6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2"/>
          <p:cNvSpPr>
            <a:spLocks noGrp="1"/>
          </p:cNvSpPr>
          <p:nvPr>
            <p:ph type="body" sz="quarter" idx="13" hasCustomPrompt="1"/>
          </p:nvPr>
        </p:nvSpPr>
        <p:spPr>
          <a:xfrm>
            <a:off x="1662547" y="5542052"/>
            <a:ext cx="6742545" cy="249148"/>
          </a:xfrm>
          <a:prstGeom prst="rect">
            <a:avLst/>
          </a:prstGeom>
        </p:spPr>
        <p:txBody>
          <a:bodyPr>
            <a:noAutofit/>
          </a:bodyPr>
          <a:lstStyle>
            <a:lvl1pPr>
              <a:buFontTx/>
              <a:buNone/>
              <a:defRPr sz="1300" baseline="0">
                <a:latin typeface="Arial" pitchFamily="34" charset="0"/>
                <a:cs typeface="Arial" pitchFamily="34" charset="0"/>
              </a:defRPr>
            </a:lvl1pPr>
          </a:lstStyle>
          <a:p>
            <a:pPr lvl="0"/>
            <a:r>
              <a:rPr lang="en-US" dirty="0"/>
              <a:t>NAME OF PRESENTER</a:t>
            </a:r>
          </a:p>
        </p:txBody>
      </p:sp>
      <p:sp>
        <p:nvSpPr>
          <p:cNvPr id="13" name="Subtitle 2"/>
          <p:cNvSpPr>
            <a:spLocks noGrp="1"/>
          </p:cNvSpPr>
          <p:nvPr>
            <p:ph type="subTitle" idx="1" hasCustomPrompt="1"/>
          </p:nvPr>
        </p:nvSpPr>
        <p:spPr>
          <a:xfrm>
            <a:off x="1662545" y="5257800"/>
            <a:ext cx="6650182" cy="228600"/>
          </a:xfrm>
          <a:prstGeom prst="rect">
            <a:avLst/>
          </a:prstGeom>
        </p:spPr>
        <p:txBody>
          <a:bodyPr>
            <a:noAutofit/>
          </a:bodyPr>
          <a:lstStyle>
            <a:lvl1pPr marL="0" indent="0" algn="l">
              <a:buNone/>
              <a:defRPr sz="1400" baseline="0">
                <a:solidFill>
                  <a:schemeClr val="tx1"/>
                </a:solidFill>
                <a:latin typeface="Arial Black" pitchFamily="34" charset="0"/>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6" indent="0" algn="ctr">
              <a:buNone/>
              <a:defRPr>
                <a:solidFill>
                  <a:schemeClr val="tx1">
                    <a:tint val="75000"/>
                  </a:schemeClr>
                </a:solidFill>
              </a:defRPr>
            </a:lvl4pPr>
            <a:lvl5pPr marL="1828768" indent="0" algn="ctr">
              <a:buNone/>
              <a:defRPr>
                <a:solidFill>
                  <a:schemeClr val="tx1">
                    <a:tint val="75000"/>
                  </a:schemeClr>
                </a:solidFill>
              </a:defRPr>
            </a:lvl5pPr>
            <a:lvl6pPr marL="2285960" indent="0" algn="ctr">
              <a:buNone/>
              <a:defRPr>
                <a:solidFill>
                  <a:schemeClr val="tx1">
                    <a:tint val="75000"/>
                  </a:schemeClr>
                </a:solidFill>
              </a:defRPr>
            </a:lvl6pPr>
            <a:lvl7pPr marL="2743152" indent="0" algn="ctr">
              <a:buNone/>
              <a:defRPr>
                <a:solidFill>
                  <a:schemeClr val="tx1">
                    <a:tint val="75000"/>
                  </a:schemeClr>
                </a:solidFill>
              </a:defRPr>
            </a:lvl7pPr>
            <a:lvl8pPr marL="3200344" indent="0" algn="ctr">
              <a:buNone/>
              <a:defRPr>
                <a:solidFill>
                  <a:schemeClr val="tx1">
                    <a:tint val="75000"/>
                  </a:schemeClr>
                </a:solidFill>
              </a:defRPr>
            </a:lvl8pPr>
            <a:lvl9pPr marL="3657536" indent="0" algn="ctr">
              <a:buNone/>
              <a:defRPr>
                <a:solidFill>
                  <a:schemeClr val="tx1">
                    <a:tint val="75000"/>
                  </a:schemeClr>
                </a:solidFill>
              </a:defRPr>
            </a:lvl9pPr>
          </a:lstStyle>
          <a:p>
            <a:r>
              <a:rPr lang="en-US" dirty="0"/>
              <a:t>MEETING NAME, MONTH, DAY, YEAR</a:t>
            </a:r>
          </a:p>
        </p:txBody>
      </p:sp>
      <p:sp>
        <p:nvSpPr>
          <p:cNvPr id="14" name="Text Placeholder 16"/>
          <p:cNvSpPr>
            <a:spLocks noGrp="1"/>
          </p:cNvSpPr>
          <p:nvPr>
            <p:ph type="body" sz="quarter" idx="15" hasCustomPrompt="1"/>
          </p:nvPr>
        </p:nvSpPr>
        <p:spPr>
          <a:xfrm>
            <a:off x="1662545" y="5791200"/>
            <a:ext cx="5080000" cy="304800"/>
          </a:xfrm>
          <a:prstGeom prst="rect">
            <a:avLst/>
          </a:prstGeom>
        </p:spPr>
        <p:txBody>
          <a:bodyPr>
            <a:normAutofit/>
          </a:bodyPr>
          <a:lstStyle>
            <a:lvl1pPr>
              <a:buNone/>
              <a:defRPr sz="1300">
                <a:latin typeface="Arial" pitchFamily="34" charset="0"/>
                <a:cs typeface="Arial" pitchFamily="34" charset="0"/>
              </a:defRPr>
            </a:lvl1pPr>
          </a:lstStyle>
          <a:p>
            <a:pPr lvl="0"/>
            <a:r>
              <a:rPr lang="en-US" dirty="0"/>
              <a:t>AFFILIATION &amp; POSITION TITLE</a:t>
            </a:r>
          </a:p>
        </p:txBody>
      </p:sp>
      <p:sp>
        <p:nvSpPr>
          <p:cNvPr id="9" name="Text Placeholder 16"/>
          <p:cNvSpPr>
            <a:spLocks noGrp="1"/>
          </p:cNvSpPr>
          <p:nvPr>
            <p:ph type="body" sz="quarter" idx="16" hasCustomPrompt="1"/>
          </p:nvPr>
        </p:nvSpPr>
        <p:spPr>
          <a:xfrm>
            <a:off x="5818909" y="2787605"/>
            <a:ext cx="5541818" cy="1752600"/>
          </a:xfrm>
          <a:prstGeom prst="rect">
            <a:avLst/>
          </a:prstGeom>
        </p:spPr>
        <p:txBody>
          <a:bodyPr anchor="b">
            <a:normAutofit/>
          </a:bodyPr>
          <a:lstStyle>
            <a:lvl1pPr>
              <a:spcAft>
                <a:spcPts val="0"/>
              </a:spcAft>
              <a:buNone/>
              <a:defRPr sz="5000" b="0" i="0" baseline="0">
                <a:solidFill>
                  <a:schemeClr val="bg1"/>
                </a:solidFill>
                <a:latin typeface="Arial"/>
                <a:cs typeface="Arial"/>
              </a:defRPr>
            </a:lvl1pPr>
          </a:lstStyle>
          <a:p>
            <a:pPr lvl="0"/>
            <a:r>
              <a:rPr lang="en-US" dirty="0">
                <a:solidFill>
                  <a:schemeClr val="bg1"/>
                </a:solidFill>
              </a:rPr>
              <a:t>Presentation Title Here</a:t>
            </a:r>
            <a:endParaRPr lang="en-US" dirty="0"/>
          </a:p>
        </p:txBody>
      </p:sp>
      <p:sp>
        <p:nvSpPr>
          <p:cNvPr id="10" name="Picture Placeholder 10"/>
          <p:cNvSpPr>
            <a:spLocks noGrp="1"/>
          </p:cNvSpPr>
          <p:nvPr>
            <p:ph type="pic" sz="quarter" idx="17" hasCustomPrompt="1"/>
          </p:nvPr>
        </p:nvSpPr>
        <p:spPr>
          <a:xfrm>
            <a:off x="1385456" y="1371600"/>
            <a:ext cx="4248727" cy="3048000"/>
          </a:xfrm>
          <a:prstGeom prst="rect">
            <a:avLst/>
          </a:prstGeom>
        </p:spPr>
        <p:txBody>
          <a:bodyPr/>
          <a:lstStyle>
            <a:lvl1pPr algn="ctr">
              <a:buFontTx/>
              <a:buNone/>
              <a:defRPr baseline="0"/>
            </a:lvl1pPr>
          </a:lstStyle>
          <a:p>
            <a:r>
              <a:rPr lang="en-US" dirty="0"/>
              <a:t>Add image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67D30A9-290B-5043-E006-BF9DF256310B}"/>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91313" y="4926236"/>
            <a:ext cx="2164553" cy="1322163"/>
          </a:xfrm>
          <a:prstGeom prst="rect">
            <a:avLst/>
          </a:prstGeom>
        </p:spPr>
      </p:pic>
      <p:sp>
        <p:nvSpPr>
          <p:cNvPr id="4" name="Rectangle 3">
            <a:extLst>
              <a:ext uri="{FF2B5EF4-FFF2-40B4-BE49-F238E27FC236}">
                <a16:creationId xmlns:a16="http://schemas.microsoft.com/office/drawing/2014/main" id="{8E610ACF-8804-BD17-CE64-0F878337B70D}"/>
              </a:ext>
            </a:extLst>
          </p:cNvPr>
          <p:cNvSpPr/>
          <p:nvPr userDrawn="1"/>
        </p:nvSpPr>
        <p:spPr>
          <a:xfrm>
            <a:off x="0" y="0"/>
            <a:ext cx="12201886" cy="5029200"/>
          </a:xfrm>
          <a:prstGeom prst="rect">
            <a:avLst/>
          </a:prstGeom>
          <a:solidFill>
            <a:srgbClr val="00C0B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2"/>
          <p:cNvSpPr>
            <a:spLocks noGrp="1"/>
          </p:cNvSpPr>
          <p:nvPr>
            <p:ph type="body" sz="quarter" idx="13" hasCustomPrompt="1"/>
          </p:nvPr>
        </p:nvSpPr>
        <p:spPr>
          <a:xfrm>
            <a:off x="1662547" y="5542052"/>
            <a:ext cx="6742545" cy="249148"/>
          </a:xfrm>
          <a:prstGeom prst="rect">
            <a:avLst/>
          </a:prstGeom>
        </p:spPr>
        <p:txBody>
          <a:bodyPr>
            <a:noAutofit/>
          </a:bodyPr>
          <a:lstStyle>
            <a:lvl1pPr>
              <a:buFontTx/>
              <a:buNone/>
              <a:defRPr sz="1300" baseline="0">
                <a:latin typeface="Arial" pitchFamily="34" charset="0"/>
                <a:cs typeface="Arial" pitchFamily="34" charset="0"/>
              </a:defRPr>
            </a:lvl1pPr>
          </a:lstStyle>
          <a:p>
            <a:pPr lvl="0"/>
            <a:r>
              <a:rPr lang="en-US" dirty="0"/>
              <a:t>NAME OF PRESENTER</a:t>
            </a:r>
          </a:p>
        </p:txBody>
      </p:sp>
      <p:sp>
        <p:nvSpPr>
          <p:cNvPr id="13" name="Subtitle 2"/>
          <p:cNvSpPr>
            <a:spLocks noGrp="1"/>
          </p:cNvSpPr>
          <p:nvPr>
            <p:ph type="subTitle" idx="1" hasCustomPrompt="1"/>
          </p:nvPr>
        </p:nvSpPr>
        <p:spPr>
          <a:xfrm>
            <a:off x="1662545" y="5257800"/>
            <a:ext cx="6650182" cy="228600"/>
          </a:xfrm>
          <a:prstGeom prst="rect">
            <a:avLst/>
          </a:prstGeom>
        </p:spPr>
        <p:txBody>
          <a:bodyPr>
            <a:noAutofit/>
          </a:bodyPr>
          <a:lstStyle>
            <a:lvl1pPr marL="0" indent="0" algn="l">
              <a:buNone/>
              <a:defRPr sz="1400" baseline="0">
                <a:solidFill>
                  <a:schemeClr val="tx1"/>
                </a:solidFill>
                <a:latin typeface="Arial Black" pitchFamily="34" charset="0"/>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6" indent="0" algn="ctr">
              <a:buNone/>
              <a:defRPr>
                <a:solidFill>
                  <a:schemeClr val="tx1">
                    <a:tint val="75000"/>
                  </a:schemeClr>
                </a:solidFill>
              </a:defRPr>
            </a:lvl4pPr>
            <a:lvl5pPr marL="1828768" indent="0" algn="ctr">
              <a:buNone/>
              <a:defRPr>
                <a:solidFill>
                  <a:schemeClr val="tx1">
                    <a:tint val="75000"/>
                  </a:schemeClr>
                </a:solidFill>
              </a:defRPr>
            </a:lvl5pPr>
            <a:lvl6pPr marL="2285960" indent="0" algn="ctr">
              <a:buNone/>
              <a:defRPr>
                <a:solidFill>
                  <a:schemeClr val="tx1">
                    <a:tint val="75000"/>
                  </a:schemeClr>
                </a:solidFill>
              </a:defRPr>
            </a:lvl6pPr>
            <a:lvl7pPr marL="2743152" indent="0" algn="ctr">
              <a:buNone/>
              <a:defRPr>
                <a:solidFill>
                  <a:schemeClr val="tx1">
                    <a:tint val="75000"/>
                  </a:schemeClr>
                </a:solidFill>
              </a:defRPr>
            </a:lvl7pPr>
            <a:lvl8pPr marL="3200344" indent="0" algn="ctr">
              <a:buNone/>
              <a:defRPr>
                <a:solidFill>
                  <a:schemeClr val="tx1">
                    <a:tint val="75000"/>
                  </a:schemeClr>
                </a:solidFill>
              </a:defRPr>
            </a:lvl8pPr>
            <a:lvl9pPr marL="3657536" indent="0" algn="ctr">
              <a:buNone/>
              <a:defRPr>
                <a:solidFill>
                  <a:schemeClr val="tx1">
                    <a:tint val="75000"/>
                  </a:schemeClr>
                </a:solidFill>
              </a:defRPr>
            </a:lvl9pPr>
          </a:lstStyle>
          <a:p>
            <a:r>
              <a:rPr lang="en-US" dirty="0"/>
              <a:t>MEETING NAME, MONTH, DAY, YEAR</a:t>
            </a:r>
          </a:p>
        </p:txBody>
      </p:sp>
      <p:sp>
        <p:nvSpPr>
          <p:cNvPr id="14" name="Text Placeholder 16"/>
          <p:cNvSpPr>
            <a:spLocks noGrp="1"/>
          </p:cNvSpPr>
          <p:nvPr>
            <p:ph type="body" sz="quarter" idx="15" hasCustomPrompt="1"/>
          </p:nvPr>
        </p:nvSpPr>
        <p:spPr>
          <a:xfrm>
            <a:off x="1662545" y="5791200"/>
            <a:ext cx="5080000" cy="304800"/>
          </a:xfrm>
          <a:prstGeom prst="rect">
            <a:avLst/>
          </a:prstGeom>
        </p:spPr>
        <p:txBody>
          <a:bodyPr>
            <a:normAutofit/>
          </a:bodyPr>
          <a:lstStyle>
            <a:lvl1pPr>
              <a:buNone/>
              <a:defRPr sz="1300">
                <a:latin typeface="Arial" pitchFamily="34" charset="0"/>
                <a:cs typeface="Arial" pitchFamily="34" charset="0"/>
              </a:defRPr>
            </a:lvl1pPr>
          </a:lstStyle>
          <a:p>
            <a:pPr lvl="0"/>
            <a:r>
              <a:rPr lang="en-US" dirty="0"/>
              <a:t>AFFILIATION &amp; POSITION TITLE</a:t>
            </a:r>
          </a:p>
        </p:txBody>
      </p:sp>
      <p:sp>
        <p:nvSpPr>
          <p:cNvPr id="9" name="Text Placeholder 16"/>
          <p:cNvSpPr>
            <a:spLocks noGrp="1"/>
          </p:cNvSpPr>
          <p:nvPr>
            <p:ph type="body" sz="quarter" idx="16" hasCustomPrompt="1"/>
          </p:nvPr>
        </p:nvSpPr>
        <p:spPr>
          <a:xfrm>
            <a:off x="5818909" y="2787605"/>
            <a:ext cx="5541818" cy="1752600"/>
          </a:xfrm>
          <a:prstGeom prst="rect">
            <a:avLst/>
          </a:prstGeom>
        </p:spPr>
        <p:txBody>
          <a:bodyPr anchor="b">
            <a:normAutofit/>
          </a:bodyPr>
          <a:lstStyle>
            <a:lvl1pPr>
              <a:spcAft>
                <a:spcPts val="0"/>
              </a:spcAft>
              <a:buNone/>
              <a:defRPr sz="5000" b="0" i="0" baseline="0">
                <a:solidFill>
                  <a:schemeClr val="bg1"/>
                </a:solidFill>
                <a:latin typeface="Arial"/>
                <a:cs typeface="Arial"/>
              </a:defRPr>
            </a:lvl1pPr>
          </a:lstStyle>
          <a:p>
            <a:pPr lvl="0"/>
            <a:r>
              <a:rPr lang="en-US" dirty="0">
                <a:solidFill>
                  <a:schemeClr val="bg1"/>
                </a:solidFill>
              </a:rPr>
              <a:t>Presentation Title Here</a:t>
            </a:r>
            <a:endParaRPr lang="en-US" dirty="0"/>
          </a:p>
        </p:txBody>
      </p:sp>
      <p:sp>
        <p:nvSpPr>
          <p:cNvPr id="10" name="Picture Placeholder 10"/>
          <p:cNvSpPr>
            <a:spLocks noGrp="1"/>
          </p:cNvSpPr>
          <p:nvPr>
            <p:ph type="pic" sz="quarter" idx="17" hasCustomPrompt="1"/>
          </p:nvPr>
        </p:nvSpPr>
        <p:spPr>
          <a:xfrm>
            <a:off x="1385456" y="1371600"/>
            <a:ext cx="4248727" cy="3048000"/>
          </a:xfrm>
          <a:prstGeom prst="rect">
            <a:avLst/>
          </a:prstGeom>
        </p:spPr>
        <p:txBody>
          <a:bodyPr/>
          <a:lstStyle>
            <a:lvl1pPr algn="ctr">
              <a:buFontTx/>
              <a:buNone/>
              <a:defRPr baseline="0"/>
            </a:lvl1pPr>
          </a:lstStyle>
          <a:p>
            <a:r>
              <a:rPr lang="en-US" dirty="0"/>
              <a:t>Add image</a:t>
            </a:r>
          </a:p>
        </p:txBody>
      </p:sp>
    </p:spTree>
    <p:extLst>
      <p:ext uri="{BB962C8B-B14F-4D97-AF65-F5344CB8AC3E}">
        <p14:creationId xmlns:p14="http://schemas.microsoft.com/office/powerpoint/2010/main" val="27075823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hoto">
    <p:spTree>
      <p:nvGrpSpPr>
        <p:cNvPr id="1" name=""/>
        <p:cNvGrpSpPr/>
        <p:nvPr/>
      </p:nvGrpSpPr>
      <p:grpSpPr>
        <a:xfrm>
          <a:off x="0" y="0"/>
          <a:ext cx="0" cy="0"/>
          <a:chOff x="0" y="0"/>
          <a:chExt cx="0" cy="0"/>
        </a:xfrm>
      </p:grpSpPr>
      <p:sp>
        <p:nvSpPr>
          <p:cNvPr id="7" name="Picture Placeholder 10"/>
          <p:cNvSpPr>
            <a:spLocks noGrp="1"/>
          </p:cNvSpPr>
          <p:nvPr>
            <p:ph type="pic" sz="quarter" idx="14" hasCustomPrompt="1"/>
          </p:nvPr>
        </p:nvSpPr>
        <p:spPr>
          <a:xfrm>
            <a:off x="0" y="0"/>
            <a:ext cx="12192000" cy="7543800"/>
          </a:xfrm>
          <a:prstGeom prst="rect">
            <a:avLst/>
          </a:prstGeom>
        </p:spPr>
        <p:txBody>
          <a:bodyPr wrap="none" anchor="ctr"/>
          <a:lstStyle>
            <a:lvl1pPr marL="342894" marR="0" indent="-342894" algn="ctr" defTabSz="914384" rtl="0" eaLnBrk="1" fontAlgn="auto" latinLnBrk="0" hangingPunct="1">
              <a:lnSpc>
                <a:spcPct val="100000"/>
              </a:lnSpc>
              <a:spcBef>
                <a:spcPct val="20000"/>
              </a:spcBef>
              <a:spcAft>
                <a:spcPts val="0"/>
              </a:spcAft>
              <a:buClrTx/>
              <a:buSzTx/>
              <a:buFontTx/>
              <a:buNone/>
              <a:tabLst/>
              <a:defRPr/>
            </a:lvl1pPr>
          </a:lstStyle>
          <a:p>
            <a:r>
              <a:rPr lang="en-US" dirty="0"/>
              <a:t>Add image</a:t>
            </a:r>
          </a:p>
          <a:p>
            <a:endParaRPr lang="en-US" dirty="0"/>
          </a:p>
          <a:p>
            <a:endParaRPr lang="en-US" dirty="0"/>
          </a:p>
          <a:p>
            <a:endParaRPr lang="en-US" dirty="0"/>
          </a:p>
        </p:txBody>
      </p:sp>
      <p:pic>
        <p:nvPicPr>
          <p:cNvPr id="6" name="Picture 5" descr="APHA-Branding_PPT_bkgds_whtbtm.png"/>
          <p:cNvPicPr>
            <a:picLocks noChangeAspect="1"/>
          </p:cNvPicPr>
          <p:nvPr userDrawn="1"/>
        </p:nvPicPr>
        <p:blipFill>
          <a:blip r:embed="rId2"/>
          <a:stretch>
            <a:fillRect/>
          </a:stretch>
        </p:blipFill>
        <p:spPr>
          <a:xfrm>
            <a:off x="0" y="5029200"/>
            <a:ext cx="12192000" cy="2514600"/>
          </a:xfrm>
          <a:prstGeom prst="rect">
            <a:avLst/>
          </a:prstGeom>
        </p:spPr>
      </p:pic>
      <p:sp>
        <p:nvSpPr>
          <p:cNvPr id="13" name="Subtitle 2"/>
          <p:cNvSpPr>
            <a:spLocks noGrp="1"/>
          </p:cNvSpPr>
          <p:nvPr>
            <p:ph type="subTitle" idx="1" hasCustomPrompt="1"/>
          </p:nvPr>
        </p:nvSpPr>
        <p:spPr>
          <a:xfrm>
            <a:off x="738909" y="5257800"/>
            <a:ext cx="6650182" cy="1219200"/>
          </a:xfrm>
          <a:prstGeom prst="rect">
            <a:avLst/>
          </a:prstGeom>
        </p:spPr>
        <p:txBody>
          <a:bodyPr>
            <a:noAutofit/>
          </a:bodyPr>
          <a:lstStyle>
            <a:lvl1pPr marL="0" indent="0" algn="l">
              <a:buNone/>
              <a:defRPr sz="5000" baseline="0">
                <a:solidFill>
                  <a:srgbClr val="0B65B7"/>
                </a:solidFill>
                <a:latin typeface="Arial" panose="020B0604020202020204" pitchFamily="34" charset="0"/>
                <a:cs typeface="Arial" panose="020B0604020202020204" pitchFamily="34" charset="0"/>
              </a:defRPr>
            </a:lvl1pPr>
            <a:lvl2pPr marL="457192" indent="0" algn="ctr">
              <a:buNone/>
              <a:defRPr>
                <a:solidFill>
                  <a:schemeClr val="tx1">
                    <a:tint val="75000"/>
                  </a:schemeClr>
                </a:solidFill>
              </a:defRPr>
            </a:lvl2pPr>
            <a:lvl3pPr marL="914384" indent="0" algn="ctr">
              <a:buNone/>
              <a:defRPr>
                <a:solidFill>
                  <a:schemeClr val="tx1">
                    <a:tint val="75000"/>
                  </a:schemeClr>
                </a:solidFill>
              </a:defRPr>
            </a:lvl3pPr>
            <a:lvl4pPr marL="1371576" indent="0" algn="ctr">
              <a:buNone/>
              <a:defRPr>
                <a:solidFill>
                  <a:schemeClr val="tx1">
                    <a:tint val="75000"/>
                  </a:schemeClr>
                </a:solidFill>
              </a:defRPr>
            </a:lvl4pPr>
            <a:lvl5pPr marL="1828768" indent="0" algn="ctr">
              <a:buNone/>
              <a:defRPr>
                <a:solidFill>
                  <a:schemeClr val="tx1">
                    <a:tint val="75000"/>
                  </a:schemeClr>
                </a:solidFill>
              </a:defRPr>
            </a:lvl5pPr>
            <a:lvl6pPr marL="2285960" indent="0" algn="ctr">
              <a:buNone/>
              <a:defRPr>
                <a:solidFill>
                  <a:schemeClr val="tx1">
                    <a:tint val="75000"/>
                  </a:schemeClr>
                </a:solidFill>
              </a:defRPr>
            </a:lvl6pPr>
            <a:lvl7pPr marL="2743152" indent="0" algn="ctr">
              <a:buNone/>
              <a:defRPr>
                <a:solidFill>
                  <a:schemeClr val="tx1">
                    <a:tint val="75000"/>
                  </a:schemeClr>
                </a:solidFill>
              </a:defRPr>
            </a:lvl7pPr>
            <a:lvl8pPr marL="3200344" indent="0" algn="ctr">
              <a:buNone/>
              <a:defRPr>
                <a:solidFill>
                  <a:schemeClr val="tx1">
                    <a:tint val="75000"/>
                  </a:schemeClr>
                </a:solidFill>
              </a:defRPr>
            </a:lvl8pPr>
            <a:lvl9pPr marL="3657536" indent="0" algn="ctr">
              <a:buNone/>
              <a:defRPr>
                <a:solidFill>
                  <a:schemeClr val="tx1">
                    <a:tint val="75000"/>
                  </a:schemeClr>
                </a:solidFill>
              </a:defRPr>
            </a:lvl9pPr>
          </a:lstStyle>
          <a:p>
            <a:r>
              <a:rPr lang="en-US" dirty="0"/>
              <a:t>Presentation Title</a:t>
            </a:r>
          </a:p>
        </p:txBody>
      </p:sp>
      <p:pic>
        <p:nvPicPr>
          <p:cNvPr id="2" name="Picture 1">
            <a:extLst>
              <a:ext uri="{FF2B5EF4-FFF2-40B4-BE49-F238E27FC236}">
                <a16:creationId xmlns:a16="http://schemas.microsoft.com/office/drawing/2014/main" id="{0AA636CF-6BD2-414D-8E26-D83720F001D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534400" y="5295900"/>
            <a:ext cx="2278380" cy="10287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D89B1D5-17D4-2647-A082-AD2BA5798EC7}"/>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8591313" y="5154837"/>
            <a:ext cx="2164553" cy="1322163"/>
          </a:xfrm>
          <a:prstGeom prst="rect">
            <a:avLst/>
          </a:prstGeom>
        </p:spPr>
      </p:pic>
      <p:sp>
        <p:nvSpPr>
          <p:cNvPr id="10" name="Rectangle 9">
            <a:extLst>
              <a:ext uri="{FF2B5EF4-FFF2-40B4-BE49-F238E27FC236}">
                <a16:creationId xmlns:a16="http://schemas.microsoft.com/office/drawing/2014/main" id="{03193480-9381-2969-04E8-3EA594B5A178}"/>
              </a:ext>
            </a:extLst>
          </p:cNvPr>
          <p:cNvSpPr/>
          <p:nvPr userDrawn="1"/>
        </p:nvSpPr>
        <p:spPr>
          <a:xfrm>
            <a:off x="0" y="1457251"/>
            <a:ext cx="12201886" cy="3800550"/>
          </a:xfrm>
          <a:prstGeom prst="rect">
            <a:avLst/>
          </a:prstGeom>
          <a:solidFill>
            <a:srgbClr val="0079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p:cNvSpPr>
            <a:spLocks noGrp="1"/>
          </p:cNvSpPr>
          <p:nvPr>
            <p:ph type="body" sz="quarter" idx="14" hasCustomPrompt="1"/>
          </p:nvPr>
        </p:nvSpPr>
        <p:spPr>
          <a:xfrm>
            <a:off x="923636" y="685800"/>
            <a:ext cx="2401455" cy="533400"/>
          </a:xfrm>
          <a:prstGeom prst="rect">
            <a:avLst/>
          </a:prstGeom>
        </p:spPr>
        <p:txBody>
          <a:bodyPr>
            <a:normAutofit/>
          </a:bodyPr>
          <a:lstStyle>
            <a:lvl1pPr>
              <a:buNone/>
              <a:defRPr sz="3000" baseline="0">
                <a:solidFill>
                  <a:schemeClr val="bg1">
                    <a:lumMod val="65000"/>
                  </a:schemeClr>
                </a:solidFill>
                <a:latin typeface="Arial Narrow" pitchFamily="34" charset="0"/>
              </a:defRPr>
            </a:lvl1pPr>
          </a:lstStyle>
          <a:p>
            <a:pPr lvl="0"/>
            <a:r>
              <a:rPr lang="en-US" dirty="0"/>
              <a:t>SECTION #:</a:t>
            </a:r>
          </a:p>
        </p:txBody>
      </p:sp>
      <p:sp>
        <p:nvSpPr>
          <p:cNvPr id="5" name="Text Placeholder 12"/>
          <p:cNvSpPr>
            <a:spLocks noGrp="1"/>
          </p:cNvSpPr>
          <p:nvPr>
            <p:ph type="body" sz="quarter" idx="15" hasCustomPrompt="1"/>
          </p:nvPr>
        </p:nvSpPr>
        <p:spPr>
          <a:xfrm>
            <a:off x="879757" y="2093596"/>
            <a:ext cx="10252364" cy="2362200"/>
          </a:xfrm>
          <a:prstGeom prst="rect">
            <a:avLst/>
          </a:prstGeom>
        </p:spPr>
        <p:txBody>
          <a:bodyPr/>
          <a:lstStyle>
            <a:lvl1pPr>
              <a:buNone/>
              <a:defRPr baseline="0">
                <a:solidFill>
                  <a:schemeClr val="bg1"/>
                </a:solidFill>
                <a:latin typeface="Arial" pitchFamily="34" charset="0"/>
                <a:cs typeface="Arial" pitchFamily="34" charset="0"/>
              </a:defRPr>
            </a:lvl1pPr>
            <a:lvl5pPr>
              <a:defRPr/>
            </a:lvl5pPr>
          </a:lstStyle>
          <a:p>
            <a:pPr lvl="0"/>
            <a:r>
              <a:rPr lang="en-US" dirty="0"/>
              <a:t>Section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87" r:id="rId2"/>
    <p:sldLayoutId id="2147483651" r:id="rId3"/>
    <p:sldLayoutId id="2147483674" r:id="rId4"/>
    <p:sldLayoutId id="2147483660" r:id="rId5"/>
    <p:sldLayoutId id="2147483661" r:id="rId6"/>
    <p:sldLayoutId id="2147483690" r:id="rId7"/>
    <p:sldLayoutId id="2147483679" r:id="rId8"/>
    <p:sldLayoutId id="2147483653" r:id="rId9"/>
    <p:sldLayoutId id="2147483675" r:id="rId10"/>
    <p:sldLayoutId id="2147483671" r:id="rId11"/>
    <p:sldLayoutId id="2147483662" r:id="rId12"/>
    <p:sldLayoutId id="2147483676" r:id="rId13"/>
    <p:sldLayoutId id="2147483681" r:id="rId14"/>
    <p:sldLayoutId id="2147483667" r:id="rId15"/>
    <p:sldLayoutId id="2147483656" r:id="rId16"/>
    <p:sldLayoutId id="2147483683" r:id="rId17"/>
    <p:sldLayoutId id="2147483673" r:id="rId18"/>
    <p:sldLayoutId id="2147483672" r:id="rId19"/>
    <p:sldLayoutId id="2147483684" r:id="rId20"/>
    <p:sldLayoutId id="2147483668" r:id="rId21"/>
    <p:sldLayoutId id="2147483657" r:id="rId22"/>
    <p:sldLayoutId id="2147483685" r:id="rId23"/>
    <p:sldLayoutId id="2147483678" r:id="rId24"/>
    <p:sldLayoutId id="2147483682" r:id="rId25"/>
    <p:sldLayoutId id="2147483686" r:id="rId26"/>
    <p:sldLayoutId id="2147483659" r:id="rId27"/>
    <p:sldLayoutId id="2147483688" r:id="rId28"/>
    <p:sldLayoutId id="2147483689" r:id="rId29"/>
  </p:sldLayoutIdLst>
  <p:hf hdr="0" ftr="0" dt="0"/>
  <p:txStyles>
    <p:titleStyle>
      <a:lvl1pPr algn="ctr" defTabSz="914384" rtl="0" eaLnBrk="1" latinLnBrk="0" hangingPunct="1">
        <a:spcBef>
          <a:spcPct val="0"/>
        </a:spcBef>
        <a:buNone/>
        <a:defRPr sz="4400" kern="1200">
          <a:solidFill>
            <a:schemeClr val="tx1"/>
          </a:solidFill>
          <a:latin typeface="+mj-lt"/>
          <a:ea typeface="+mj-ea"/>
          <a:cs typeface="+mj-cs"/>
        </a:defRPr>
      </a:lvl1pPr>
    </p:titleStyle>
    <p:bodyStyle>
      <a:lvl1pPr marL="342894" indent="-342894" algn="l" defTabSz="91438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7" indent="-285745" algn="l" defTabSz="91438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0" indent="-228596" algn="l" defTabSz="91438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72"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64"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56"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48"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40"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32" indent="-228596" algn="l" defTabSz="91438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84" rtl="0" eaLnBrk="1" latinLnBrk="0" hangingPunct="1">
        <a:defRPr sz="1800" kern="1200">
          <a:solidFill>
            <a:schemeClr val="tx1"/>
          </a:solidFill>
          <a:latin typeface="+mn-lt"/>
          <a:ea typeface="+mn-ea"/>
          <a:cs typeface="+mn-cs"/>
        </a:defRPr>
      </a:lvl1pPr>
      <a:lvl2pPr marL="457192" algn="l" defTabSz="914384" rtl="0" eaLnBrk="1" latinLnBrk="0" hangingPunct="1">
        <a:defRPr sz="1800" kern="1200">
          <a:solidFill>
            <a:schemeClr val="tx1"/>
          </a:solidFill>
          <a:latin typeface="+mn-lt"/>
          <a:ea typeface="+mn-ea"/>
          <a:cs typeface="+mn-cs"/>
        </a:defRPr>
      </a:lvl2pPr>
      <a:lvl3pPr marL="914384" algn="l" defTabSz="914384" rtl="0" eaLnBrk="1" latinLnBrk="0" hangingPunct="1">
        <a:defRPr sz="1800" kern="1200">
          <a:solidFill>
            <a:schemeClr val="tx1"/>
          </a:solidFill>
          <a:latin typeface="+mn-lt"/>
          <a:ea typeface="+mn-ea"/>
          <a:cs typeface="+mn-cs"/>
        </a:defRPr>
      </a:lvl3pPr>
      <a:lvl4pPr marL="1371576" algn="l" defTabSz="914384" rtl="0" eaLnBrk="1" latinLnBrk="0" hangingPunct="1">
        <a:defRPr sz="1800" kern="1200">
          <a:solidFill>
            <a:schemeClr val="tx1"/>
          </a:solidFill>
          <a:latin typeface="+mn-lt"/>
          <a:ea typeface="+mn-ea"/>
          <a:cs typeface="+mn-cs"/>
        </a:defRPr>
      </a:lvl4pPr>
      <a:lvl5pPr marL="1828768" algn="l" defTabSz="914384" rtl="0" eaLnBrk="1" latinLnBrk="0" hangingPunct="1">
        <a:defRPr sz="1800" kern="1200">
          <a:solidFill>
            <a:schemeClr val="tx1"/>
          </a:solidFill>
          <a:latin typeface="+mn-lt"/>
          <a:ea typeface="+mn-ea"/>
          <a:cs typeface="+mn-cs"/>
        </a:defRPr>
      </a:lvl5pPr>
      <a:lvl6pPr marL="2285960" algn="l" defTabSz="914384" rtl="0" eaLnBrk="1" latinLnBrk="0" hangingPunct="1">
        <a:defRPr sz="1800" kern="1200">
          <a:solidFill>
            <a:schemeClr val="tx1"/>
          </a:solidFill>
          <a:latin typeface="+mn-lt"/>
          <a:ea typeface="+mn-ea"/>
          <a:cs typeface="+mn-cs"/>
        </a:defRPr>
      </a:lvl6pPr>
      <a:lvl7pPr marL="2743152" algn="l" defTabSz="914384" rtl="0" eaLnBrk="1" latinLnBrk="0" hangingPunct="1">
        <a:defRPr sz="1800" kern="1200">
          <a:solidFill>
            <a:schemeClr val="tx1"/>
          </a:solidFill>
          <a:latin typeface="+mn-lt"/>
          <a:ea typeface="+mn-ea"/>
          <a:cs typeface="+mn-cs"/>
        </a:defRPr>
      </a:lvl7pPr>
      <a:lvl8pPr marL="3200344" algn="l" defTabSz="914384" rtl="0" eaLnBrk="1" latinLnBrk="0" hangingPunct="1">
        <a:defRPr sz="1800" kern="1200">
          <a:solidFill>
            <a:schemeClr val="tx1"/>
          </a:solidFill>
          <a:latin typeface="+mn-lt"/>
          <a:ea typeface="+mn-ea"/>
          <a:cs typeface="+mn-cs"/>
        </a:defRPr>
      </a:lvl8pPr>
      <a:lvl9pPr marL="3657536" algn="l" defTabSz="91438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0.png"/><Relationship Id="rId5" Type="http://schemas.openxmlformats.org/officeDocument/2006/relationships/slideLayout" Target="../slideLayouts/slideLayout2.xml"/><Relationship Id="rId4" Type="http://schemas.openxmlformats.org/officeDocument/2006/relationships/video" Target="../media/media2.mp4"/></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4.png"/><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6.mp4"/><Relationship Id="rId1" Type="http://schemas.microsoft.com/office/2007/relationships/media" Target="../media/media6.mp4"/><Relationship Id="rId5" Type="http://schemas.openxmlformats.org/officeDocument/2006/relationships/image" Target="../media/image20.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hyperlink" Target="https://creativecommons.org/licenses/by-sa/3.0/" TargetMode="External"/><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hyperlink" Target="https://commons.wikimedia.org/wiki/Category:Intensive-care_units_in_the_United_States" TargetMode="External"/><Relationship Id="rId5" Type="http://schemas.openxmlformats.org/officeDocument/2006/relationships/image" Target="../media/image24.jp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video" Target="../media/media9.mp4"/><Relationship Id="rId1" Type="http://schemas.microsoft.com/office/2007/relationships/media" Target="../media/media9.mp4"/><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16.xml"/><Relationship Id="rId7" Type="http://schemas.openxmlformats.org/officeDocument/2006/relationships/customXml" Target="../ink/ink2.xml"/><Relationship Id="rId2" Type="http://schemas.openxmlformats.org/officeDocument/2006/relationships/video" Target="../media/media10.mp4"/><Relationship Id="rId1" Type="http://schemas.microsoft.com/office/2007/relationships/media" Target="../media/media10.mp4"/><Relationship Id="rId6" Type="http://schemas.openxmlformats.org/officeDocument/2006/relationships/image" Target="../media/image270.png"/><Relationship Id="rId11" Type="http://schemas.openxmlformats.org/officeDocument/2006/relationships/image" Target="../media/image30.png"/><Relationship Id="rId5" Type="http://schemas.openxmlformats.org/officeDocument/2006/relationships/customXml" Target="../ink/ink1.xml"/><Relationship Id="rId10" Type="http://schemas.openxmlformats.org/officeDocument/2006/relationships/image" Target="../media/image29.png"/><Relationship Id="rId4" Type="http://schemas.openxmlformats.org/officeDocument/2006/relationships/image" Target="../media/image27.png"/><Relationship Id="rId9" Type="http://schemas.openxmlformats.org/officeDocument/2006/relationships/customXml" Target="../ink/ink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r>
              <a:rPr lang="en-US" dirty="0"/>
              <a:t>Catherine L. Troisi, PhD</a:t>
            </a:r>
          </a:p>
        </p:txBody>
      </p:sp>
      <p:sp>
        <p:nvSpPr>
          <p:cNvPr id="3" name="Subtitle 2"/>
          <p:cNvSpPr>
            <a:spLocks noGrp="1"/>
          </p:cNvSpPr>
          <p:nvPr>
            <p:ph type="subTitle" idx="1"/>
          </p:nvPr>
        </p:nvSpPr>
        <p:spPr/>
        <p:txBody>
          <a:bodyPr/>
          <a:lstStyle/>
          <a:p>
            <a:r>
              <a:rPr lang="en-US" dirty="0"/>
              <a:t>8 May 2026</a:t>
            </a:r>
          </a:p>
        </p:txBody>
      </p:sp>
      <p:sp>
        <p:nvSpPr>
          <p:cNvPr id="4" name="Title 3"/>
          <p:cNvSpPr>
            <a:spLocks noGrp="1"/>
          </p:cNvSpPr>
          <p:nvPr>
            <p:ph type="ctrTitle"/>
          </p:nvPr>
        </p:nvSpPr>
        <p:spPr/>
        <p:txBody>
          <a:bodyPr/>
          <a:lstStyle/>
          <a:p>
            <a:r>
              <a:rPr lang="en-US" sz="5400" b="1" dirty="0"/>
              <a:t>Hantavirus</a:t>
            </a:r>
          </a:p>
        </p:txBody>
      </p:sp>
      <p:sp>
        <p:nvSpPr>
          <p:cNvPr id="5" name="Text Placeholder 4"/>
          <p:cNvSpPr>
            <a:spLocks noGrp="1"/>
          </p:cNvSpPr>
          <p:nvPr>
            <p:ph type="body" sz="quarter" idx="14"/>
          </p:nvPr>
        </p:nvSpPr>
        <p:spPr>
          <a:xfrm>
            <a:off x="1662545" y="5791200"/>
            <a:ext cx="5080000" cy="609600"/>
          </a:xfrm>
        </p:spPr>
        <p:txBody>
          <a:bodyPr>
            <a:normAutofit/>
          </a:bodyPr>
          <a:lstStyle/>
          <a:p>
            <a:r>
              <a:rPr lang="en-US" dirty="0"/>
              <a:t>Professor, UTHealth Houston</a:t>
            </a:r>
          </a:p>
          <a:p>
            <a:r>
              <a:rPr lang="en-US" dirty="0"/>
              <a:t>Co-Editor, Control of Communicable Diseases Manual</a:t>
            </a:r>
          </a:p>
          <a:p>
            <a:endParaRPr lang="en-US" dirty="0"/>
          </a:p>
        </p:txBody>
      </p:sp>
      <p:pic>
        <p:nvPicPr>
          <p:cNvPr id="9" name="Picture 8">
            <a:extLst>
              <a:ext uri="{FF2B5EF4-FFF2-40B4-BE49-F238E27FC236}">
                <a16:creationId xmlns:a16="http://schemas.microsoft.com/office/drawing/2014/main" id="{4A422F54-C537-CB99-359F-35E894B62556}"/>
              </a:ext>
            </a:extLst>
          </p:cNvPr>
          <p:cNvPicPr>
            <a:picLocks noChangeAspect="1"/>
          </p:cNvPicPr>
          <p:nvPr/>
        </p:nvPicPr>
        <p:blipFill>
          <a:blip r:embed="rId6"/>
          <a:stretch>
            <a:fillRect/>
          </a:stretch>
        </p:blipFill>
        <p:spPr>
          <a:xfrm>
            <a:off x="7620000" y="1021492"/>
            <a:ext cx="3932261" cy="2213040"/>
          </a:xfrm>
          <a:prstGeom prst="rect">
            <a:avLst/>
          </a:prstGeom>
        </p:spPr>
      </p:pic>
      <p:pic>
        <p:nvPicPr>
          <p:cNvPr id="10" name="Hantavirus">
            <a:hlinkClick r:id="" action="ppaction://media"/>
            <a:extLst>
              <a:ext uri="{FF2B5EF4-FFF2-40B4-BE49-F238E27FC236}">
                <a16:creationId xmlns:a16="http://schemas.microsoft.com/office/drawing/2014/main" id="{68224E0D-E090-34B7-7B58-01AB801D037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91200" y="3124200"/>
            <a:ext cx="609600" cy="609600"/>
          </a:xfrm>
          <a:prstGeom prst="rect">
            <a:avLst/>
          </a:prstGeom>
        </p:spPr>
      </p:pic>
      <p:pic>
        <p:nvPicPr>
          <p:cNvPr id="27" name="Video 26">
            <a:hlinkClick r:id="" action="ppaction://media"/>
            <a:extLst>
              <a:ext uri="{FF2B5EF4-FFF2-40B4-BE49-F238E27FC236}">
                <a16:creationId xmlns:a16="http://schemas.microsoft.com/office/drawing/2014/main" id="{D10C7BB8-8BA6-F4B7-0996-446AD2C936BA}"/>
              </a:ext>
            </a:extLst>
          </p:cNvPr>
          <p:cNvPicPr>
            <a:picLocks noChangeAspect="1"/>
          </p:cNvPicPr>
          <p:nvPr>
            <a:videoFile r:link="rId4"/>
            <p:extLst>
              <p:ext uri="{DAA4B4D4-6D71-4841-9C94-3DE7FCFB9230}">
                <p14:media xmlns:p14="http://schemas.microsoft.com/office/powerpoint/2010/main" r:embed="rId3"/>
              </p:ext>
              <p:ext uri="{42D2F446-02D8-4167-A562-619A0277C38B}">
                <p15:isNarration xmlns:p15="http://schemas.microsoft.com/office/powerpoint/2012/main" val="1"/>
              </p:ext>
            </p:extLst>
          </p:nvPr>
        </p:nvPicPr>
        <p:blipFill>
          <a:blip r:embed="rId8"/>
          <a:srcRect l="21875" r="21875"/>
          <a:stretch>
            <a:fillRect/>
          </a:stretch>
        </p:blipFill>
        <p:spPr>
          <a:xfrm>
            <a:off x="11353800" y="6019800"/>
            <a:ext cx="755904" cy="755904"/>
          </a:xfrm>
          <a:prstGeom prst="ellipse">
            <a:avLst/>
          </a:prstGeom>
        </p:spPr>
      </p:pic>
    </p:spTree>
    <p:extLst>
      <p:ext uri="{BB962C8B-B14F-4D97-AF65-F5344CB8AC3E}">
        <p14:creationId xmlns:p14="http://schemas.microsoft.com/office/powerpoint/2010/main" val="3272596821"/>
      </p:ext>
    </p:extLst>
  </p:cSld>
  <p:clrMapOvr>
    <a:masterClrMapping/>
  </p:clrMapOvr>
  <mc:AlternateContent xmlns:mc="http://schemas.openxmlformats.org/markup-compatibility/2006" xmlns:p14="http://schemas.microsoft.com/office/powerpoint/2010/main">
    <mc:Choice Requires="p14">
      <p:transition spd="slow" p14:dur="2000" advTm="30112"/>
    </mc:Choice>
    <mc:Fallback xmlns="">
      <p:transition spd="slow" advTm="301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par>
                          <p:cTn id="7" fill="hold">
                            <p:stCondLst>
                              <p:cond delay="1"/>
                            </p:stCondLst>
                            <p:childTnLst>
                              <p:par>
                                <p:cTn id="8" presetID="1" presetClass="mediacall" presetSubtype="0" fill="hold" nodeType="afterEffect">
                                  <p:stCondLst>
                                    <p:cond delay="0"/>
                                  </p:stCondLst>
                                  <p:childTnLst>
                                    <p:cmd type="call" cmd="playFrom(0.0)">
                                      <p:cBhvr>
                                        <p:cTn id="9" dur="4487"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 fill="hold" display="0">
                  <p:stCondLst>
                    <p:cond delay="indefinite"/>
                  </p:stCondLst>
                  <p:endCondLst>
                    <p:cond evt="onStopAudio" delay="0">
                      <p:tgtEl>
                        <p:sldTgt/>
                      </p:tgtEl>
                    </p:cond>
                  </p:endCondLst>
                </p:cTn>
                <p:tgtEl>
                  <p:spTgt spid="10"/>
                </p:tgtEl>
              </p:cMediaNode>
            </p:audio>
            <p:video>
              <p:cMediaNode vol="80000">
                <p:cTn id="11" fill="hold" display="0">
                  <p:stCondLst>
                    <p:cond delay="indefinite"/>
                  </p:stCondLst>
                </p:cTn>
                <p:tgtEl>
                  <p:spTgt spid="27"/>
                </p:tgtEl>
              </p:cMediaNode>
            </p:video>
            <p:seq concurrent="1" nextAc="seek">
              <p:cTn id="12" restart="whenNotActive" fill="hold" evtFilter="cancelBubble" nodeType="interactiveSeq">
                <p:stCondLst>
                  <p:cond evt="onClick" delay="0">
                    <p:tgtEl>
                      <p:spTgt spid="2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7"/>
                                        </p:tgtEl>
                                      </p:cBhvr>
                                    </p:cmd>
                                  </p:childTnLst>
                                </p:cTn>
                              </p:par>
                            </p:childTnLst>
                          </p:cTn>
                        </p:par>
                      </p:childTnLst>
                    </p:cTn>
                  </p:par>
                </p:childTnLst>
              </p:cTn>
              <p:nextCondLst>
                <p:cond evt="onClick" delay="0">
                  <p:tgtEl>
                    <p:spTgt spid="27"/>
                  </p:tgtEl>
                </p:cond>
              </p:nextCondLst>
            </p:seq>
          </p:childTnLst>
        </p:cTn>
      </p:par>
    </p:tnLst>
  </p:timing>
  <p:extLst>
    <p:ext uri="{E180D4A7-C9FB-4DFB-919C-405C955672EB}">
      <p14:showEvtLst xmlns:p14="http://schemas.microsoft.com/office/powerpoint/2010/main">
        <p14:playEvt time="568" objId="10"/>
        <p14:stopEvt time="5073" objId="10"/>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a:bodyPr>
          <a:lstStyle/>
          <a:p>
            <a:r>
              <a:rPr lang="en-US" dirty="0"/>
              <a:t>Catherine Troisi, PhD</a:t>
            </a:r>
          </a:p>
          <a:p>
            <a:endParaRPr lang="en-US" dirty="0"/>
          </a:p>
        </p:txBody>
      </p:sp>
      <p:sp>
        <p:nvSpPr>
          <p:cNvPr id="3" name="Text Placeholder 2"/>
          <p:cNvSpPr>
            <a:spLocks noGrp="1"/>
          </p:cNvSpPr>
          <p:nvPr>
            <p:ph type="body" sz="quarter" idx="15"/>
          </p:nvPr>
        </p:nvSpPr>
        <p:spPr/>
        <p:txBody>
          <a:bodyPr/>
          <a:lstStyle/>
          <a:p>
            <a:r>
              <a:rPr lang="en-US" dirty="0"/>
              <a:t>Catherine.l.troisi@uth.tmc.edu</a:t>
            </a:r>
          </a:p>
        </p:txBody>
      </p:sp>
      <p:pic>
        <p:nvPicPr>
          <p:cNvPr id="7" name="Video 6">
            <a:hlinkClick r:id="" action="ppaction://media"/>
            <a:extLst>
              <a:ext uri="{FF2B5EF4-FFF2-40B4-BE49-F238E27FC236}">
                <a16:creationId xmlns:a16="http://schemas.microsoft.com/office/drawing/2014/main" id="{2CC05D33-61B1-CAC7-82BC-C2EF7648FF9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1277600" y="5943600"/>
            <a:ext cx="832104" cy="832104"/>
          </a:xfrm>
          <a:prstGeom prst="ellipse">
            <a:avLst/>
          </a:prstGeom>
        </p:spPr>
      </p:pic>
    </p:spTree>
    <p:extLst>
      <p:ext uri="{BB962C8B-B14F-4D97-AF65-F5344CB8AC3E}">
        <p14:creationId xmlns:p14="http://schemas.microsoft.com/office/powerpoint/2010/main" val="1765383128"/>
      </p:ext>
    </p:extLst>
  </p:cSld>
  <p:clrMapOvr>
    <a:masterClrMapping/>
  </p:clrMapOvr>
  <mc:AlternateContent xmlns:mc="http://schemas.openxmlformats.org/markup-compatibility/2006" xmlns:p14="http://schemas.microsoft.com/office/powerpoint/2010/main">
    <mc:Choice Requires="p14">
      <p:transition spd="slow" p14:dur="2000" advTm="23024"/>
    </mc:Choice>
    <mc:Fallback xmlns="">
      <p:transition spd="slow" advTm="23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endParaRPr lang="en-US" dirty="0"/>
          </a:p>
        </p:txBody>
      </p:sp>
      <p:sp>
        <p:nvSpPr>
          <p:cNvPr id="3" name="Content Placeholder 2"/>
          <p:cNvSpPr>
            <a:spLocks noGrp="1"/>
          </p:cNvSpPr>
          <p:nvPr>
            <p:ph sz="quarter" idx="24"/>
          </p:nvPr>
        </p:nvSpPr>
        <p:spPr>
          <a:xfrm>
            <a:off x="1905000" y="1828801"/>
            <a:ext cx="8382000" cy="3124200"/>
          </a:xfrm>
        </p:spPr>
        <p:txBody>
          <a:bodyPr/>
          <a:lstStyle/>
          <a:p>
            <a:pPr marL="342900" indent="-342900">
              <a:buFont typeface="Arial" panose="020B0604020202020204" pitchFamily="34" charset="0"/>
              <a:buChar char="•"/>
            </a:pPr>
            <a:r>
              <a:rPr lang="en-US" dirty="0"/>
              <a:t>Family of RNA viruses</a:t>
            </a:r>
          </a:p>
          <a:p>
            <a:pPr marL="342900" indent="-342900">
              <a:buFont typeface="Arial" panose="020B0604020202020204" pitchFamily="34" charset="0"/>
              <a:buChar char="•"/>
            </a:pPr>
            <a:r>
              <a:rPr lang="en-US" dirty="0"/>
              <a:t>Over 40 members, ~half infect humans</a:t>
            </a:r>
          </a:p>
          <a:p>
            <a:pPr marL="742943" lvl="1" indent="-342900">
              <a:buFont typeface="Arial" panose="020B0604020202020204" pitchFamily="34" charset="0"/>
              <a:buChar char="•"/>
            </a:pPr>
            <a:r>
              <a:rPr lang="en-US" sz="2400" dirty="0">
                <a:latin typeface="Arial" pitchFamily="34" charset="0"/>
                <a:cs typeface="Arial" pitchFamily="34" charset="0"/>
              </a:rPr>
              <a:t>Only a few cause severe disease</a:t>
            </a:r>
          </a:p>
          <a:p>
            <a:pPr marL="342900" indent="-342900">
              <a:buFont typeface="Arial" panose="020B0604020202020204" pitchFamily="34" charset="0"/>
              <a:buChar char="•"/>
            </a:pPr>
            <a:r>
              <a:rPr lang="en-US" dirty="0"/>
              <a:t>First identified early 1950s in Korea</a:t>
            </a:r>
          </a:p>
          <a:p>
            <a:pPr marL="342900" indent="-342900">
              <a:buFont typeface="Arial" panose="020B0604020202020204" pitchFamily="34" charset="0"/>
              <a:buChar char="•"/>
            </a:pPr>
            <a:r>
              <a:rPr lang="en-US" dirty="0"/>
              <a:t>1993 – first detected in North America</a:t>
            </a:r>
          </a:p>
          <a:p>
            <a:pPr marL="342900" indent="-342900">
              <a:buFont typeface="Arial" panose="020B0604020202020204" pitchFamily="34" charset="0"/>
              <a:buChar char="•"/>
            </a:pPr>
            <a:r>
              <a:rPr lang="en-US" dirty="0"/>
              <a:t>Zoonotic reservoir - rodents</a:t>
            </a:r>
          </a:p>
        </p:txBody>
      </p:sp>
      <p:sp>
        <p:nvSpPr>
          <p:cNvPr id="4" name="Content Placeholder 3"/>
          <p:cNvSpPr>
            <a:spLocks noGrp="1"/>
          </p:cNvSpPr>
          <p:nvPr>
            <p:ph sz="quarter" idx="27"/>
          </p:nvPr>
        </p:nvSpPr>
        <p:spPr/>
        <p:txBody>
          <a:bodyPr/>
          <a:lstStyle/>
          <a:p>
            <a:r>
              <a:rPr lang="en-US" dirty="0"/>
              <a:t>Hantavirus</a:t>
            </a:r>
          </a:p>
        </p:txBody>
      </p:sp>
      <p:sp>
        <p:nvSpPr>
          <p:cNvPr id="5" name="Content Placeholder 4"/>
          <p:cNvSpPr>
            <a:spLocks noGrp="1"/>
          </p:cNvSpPr>
          <p:nvPr>
            <p:ph sz="quarter" idx="28"/>
          </p:nvPr>
        </p:nvSpPr>
        <p:spPr/>
        <p:txBody>
          <a:bodyPr/>
          <a:lstStyle/>
          <a:p>
            <a:r>
              <a:rPr lang="en-US" sz="3600" b="1" dirty="0"/>
              <a:t>The virus</a:t>
            </a:r>
            <a:r>
              <a:rPr lang="en-US" dirty="0"/>
              <a:t>	</a:t>
            </a:r>
          </a:p>
        </p:txBody>
      </p:sp>
      <p:pic>
        <p:nvPicPr>
          <p:cNvPr id="8" name="Picture 7">
            <a:extLst>
              <a:ext uri="{FF2B5EF4-FFF2-40B4-BE49-F238E27FC236}">
                <a16:creationId xmlns:a16="http://schemas.microsoft.com/office/drawing/2014/main" id="{CC428FE2-9950-4767-2469-FB816569C8C6}"/>
              </a:ext>
            </a:extLst>
          </p:cNvPr>
          <p:cNvPicPr>
            <a:picLocks noChangeAspect="1"/>
          </p:cNvPicPr>
          <p:nvPr/>
        </p:nvPicPr>
        <p:blipFill>
          <a:blip r:embed="rId4"/>
          <a:stretch>
            <a:fillRect/>
          </a:stretch>
        </p:blipFill>
        <p:spPr>
          <a:xfrm>
            <a:off x="7991274" y="3370306"/>
            <a:ext cx="3609474" cy="2286000"/>
          </a:xfrm>
          <a:prstGeom prst="rect">
            <a:avLst/>
          </a:prstGeom>
        </p:spPr>
      </p:pic>
      <p:pic>
        <p:nvPicPr>
          <p:cNvPr id="31" name="Video 30">
            <a:hlinkClick r:id="" action="ppaction://media"/>
            <a:extLst>
              <a:ext uri="{FF2B5EF4-FFF2-40B4-BE49-F238E27FC236}">
                <a16:creationId xmlns:a16="http://schemas.microsoft.com/office/drawing/2014/main" id="{3D9DED57-B3D0-7D6B-57E2-88E88C5E5B85}"/>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71502" y="5937502"/>
            <a:ext cx="838201" cy="838201"/>
          </a:xfrm>
          <a:prstGeom prst="ellipse">
            <a:avLst/>
          </a:prstGeom>
        </p:spPr>
      </p:pic>
    </p:spTree>
    <p:extLst>
      <p:ext uri="{BB962C8B-B14F-4D97-AF65-F5344CB8AC3E}">
        <p14:creationId xmlns:p14="http://schemas.microsoft.com/office/powerpoint/2010/main" val="4100335803"/>
      </p:ext>
    </p:extLst>
  </p:cSld>
  <p:clrMapOvr>
    <a:masterClrMapping/>
  </p:clrMapOvr>
  <mc:AlternateContent xmlns:mc="http://schemas.openxmlformats.org/markup-compatibility/2006" xmlns:p14="http://schemas.microsoft.com/office/powerpoint/2010/main">
    <mc:Choice Requires="p14">
      <p:transition spd="slow" p14:dur="2000" advTm="96258"/>
    </mc:Choice>
    <mc:Fallback xmlns="">
      <p:transition spd="slow" advTm="96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1"/>
                </p:tgtEl>
              </p:cMediaNode>
            </p:video>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1"/>
                                        </p:tgtEl>
                                      </p:cBhvr>
                                    </p:cmd>
                                  </p:childTnLst>
                                </p:cTn>
                              </p:par>
                            </p:childTnLst>
                          </p:cTn>
                        </p:par>
                      </p:childTnLst>
                    </p:cTn>
                  </p:par>
                </p:childTnLst>
              </p:cTn>
              <p:nextCondLst>
                <p:cond evt="onClick" delay="0">
                  <p:tgtEl>
                    <p:spTgt spid="31"/>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27"/>
          </p:nvPr>
        </p:nvSpPr>
        <p:spPr/>
        <p:txBody>
          <a:bodyPr/>
          <a:lstStyle/>
          <a:p>
            <a:r>
              <a:rPr lang="en-US" dirty="0"/>
              <a:t>Hantavirus</a:t>
            </a:r>
          </a:p>
        </p:txBody>
      </p:sp>
      <p:sp>
        <p:nvSpPr>
          <p:cNvPr id="3" name="Content Placeholder 2"/>
          <p:cNvSpPr>
            <a:spLocks noGrp="1"/>
          </p:cNvSpPr>
          <p:nvPr>
            <p:ph sz="quarter" idx="28"/>
          </p:nvPr>
        </p:nvSpPr>
        <p:spPr/>
        <p:txBody>
          <a:bodyPr/>
          <a:lstStyle/>
          <a:p>
            <a:r>
              <a:rPr lang="en-US" dirty="0"/>
              <a:t>Geographic distribution</a:t>
            </a:r>
          </a:p>
        </p:txBody>
      </p:sp>
      <p:sp>
        <p:nvSpPr>
          <p:cNvPr id="4" name="Slide Number Placeholder 3"/>
          <p:cNvSpPr>
            <a:spLocks noGrp="1"/>
          </p:cNvSpPr>
          <p:nvPr>
            <p:ph type="sldNum" sz="quarter" idx="12"/>
          </p:nvPr>
        </p:nvSpPr>
        <p:spPr/>
        <p:txBody>
          <a:bodyPr/>
          <a:lstStyle/>
          <a:p>
            <a:fld id="{343C0840-CE41-4B4E-A48A-9512E8024860}" type="slidenum">
              <a:rPr lang="en-US" smtClean="0"/>
              <a:pPr/>
              <a:t>3</a:t>
            </a:fld>
            <a:endParaRPr lang="en-US"/>
          </a:p>
        </p:txBody>
      </p:sp>
      <p:sp>
        <p:nvSpPr>
          <p:cNvPr id="5" name="Content Placeholder 4"/>
          <p:cNvSpPr>
            <a:spLocks noGrp="1"/>
          </p:cNvSpPr>
          <p:nvPr>
            <p:ph sz="half" idx="1"/>
          </p:nvPr>
        </p:nvSpPr>
        <p:spPr/>
        <p:txBody>
          <a:bodyPr/>
          <a:lstStyle/>
          <a:p>
            <a:r>
              <a:rPr lang="en-US" dirty="0"/>
              <a:t>Old World hantaviruses</a:t>
            </a:r>
          </a:p>
          <a:p>
            <a:pPr lvl="1"/>
            <a:r>
              <a:rPr lang="en-US" sz="2400" dirty="0"/>
              <a:t>Europe and Asia</a:t>
            </a:r>
          </a:p>
          <a:p>
            <a:r>
              <a:rPr lang="en-US" dirty="0"/>
              <a:t>New World hantaviruses</a:t>
            </a:r>
          </a:p>
          <a:p>
            <a:pPr lvl="1"/>
            <a:r>
              <a:rPr lang="en-US" sz="2400" dirty="0"/>
              <a:t>Americas</a:t>
            </a:r>
          </a:p>
          <a:p>
            <a:r>
              <a:rPr lang="en-US" dirty="0"/>
              <a:t>Seoul virus found world-wide</a:t>
            </a:r>
          </a:p>
        </p:txBody>
      </p:sp>
      <p:sp>
        <p:nvSpPr>
          <p:cNvPr id="10" name="Text Placeholder 9">
            <a:extLst>
              <a:ext uri="{FF2B5EF4-FFF2-40B4-BE49-F238E27FC236}">
                <a16:creationId xmlns:a16="http://schemas.microsoft.com/office/drawing/2014/main" id="{6401B12F-0875-C596-720E-1A269C5ECBB0}"/>
              </a:ext>
            </a:extLst>
          </p:cNvPr>
          <p:cNvSpPr txBox="1">
            <a:spLocks noGrp="1"/>
          </p:cNvSpPr>
          <p:nvPr>
            <p:ph type="body" sz="quarter" idx="16"/>
          </p:nvPr>
        </p:nvSpPr>
        <p:spPr>
          <a:xfrm>
            <a:off x="6400800" y="5029200"/>
            <a:ext cx="5410200" cy="931024"/>
          </a:xfrm>
          <a:prstGeom prst="rect">
            <a:avLst/>
          </a:prstGeom>
          <a:noFill/>
        </p:spPr>
        <p:txBody>
          <a:bodyPr wrap="square" rtlCol="0">
            <a:spAutoFit/>
          </a:bodyPr>
          <a:lstStyle/>
          <a:p>
            <a:r>
              <a:rPr lang="en-US" sz="1400" dirty="0"/>
              <a:t>Tian, H., Stenseth, N.C., 2019</a:t>
            </a:r>
            <a:r>
              <a:rPr lang="en-US" sz="1400" i="1" dirty="0"/>
              <a:t> </a:t>
            </a:r>
            <a:r>
              <a:rPr lang="en-US" sz="1400" dirty="0" err="1"/>
              <a:t>PLoS</a:t>
            </a:r>
            <a:r>
              <a:rPr lang="en-US" sz="1400" dirty="0"/>
              <a:t> Neglected Tropical Diseases.</a:t>
            </a:r>
          </a:p>
          <a:p>
            <a:r>
              <a:rPr lang="en-US" sz="1400" dirty="0"/>
              <a:t> </a:t>
            </a:r>
          </a:p>
          <a:p>
            <a:endParaRPr lang="en-US" sz="1400" dirty="0"/>
          </a:p>
          <a:p>
            <a:endParaRPr lang="en-US" dirty="0"/>
          </a:p>
        </p:txBody>
      </p:sp>
      <p:pic>
        <p:nvPicPr>
          <p:cNvPr id="14" name="Content Placeholder 13">
            <a:extLst>
              <a:ext uri="{FF2B5EF4-FFF2-40B4-BE49-F238E27FC236}">
                <a16:creationId xmlns:a16="http://schemas.microsoft.com/office/drawing/2014/main" id="{F199059F-6314-5DB4-E8F4-BB91787805F0}"/>
              </a:ext>
            </a:extLst>
          </p:cNvPr>
          <p:cNvPicPr>
            <a:picLocks noGrp="1" noChangeAspect="1"/>
          </p:cNvPicPr>
          <p:nvPr>
            <p:ph sz="half" idx="2"/>
          </p:nvPr>
        </p:nvPicPr>
        <p:blipFill>
          <a:blip r:embed="rId4"/>
          <a:stretch>
            <a:fillRect/>
          </a:stretch>
        </p:blipFill>
        <p:spPr>
          <a:xfrm>
            <a:off x="6096000" y="1931446"/>
            <a:ext cx="4895850" cy="2995108"/>
          </a:xfrm>
          <a:prstGeom prst="rect">
            <a:avLst/>
          </a:prstGeom>
        </p:spPr>
      </p:pic>
      <p:pic>
        <p:nvPicPr>
          <p:cNvPr id="21" name="Video 20">
            <a:hlinkClick r:id="" action="ppaction://media"/>
            <a:extLst>
              <a:ext uri="{FF2B5EF4-FFF2-40B4-BE49-F238E27FC236}">
                <a16:creationId xmlns:a16="http://schemas.microsoft.com/office/drawing/2014/main" id="{17B19C99-76D1-8134-0B59-C4B8F19B3F47}"/>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94224" y="5960224"/>
            <a:ext cx="815480" cy="815480"/>
          </a:xfrm>
          <a:prstGeom prst="ellipse">
            <a:avLst/>
          </a:prstGeom>
        </p:spPr>
      </p:pic>
    </p:spTree>
    <p:extLst>
      <p:ext uri="{BB962C8B-B14F-4D97-AF65-F5344CB8AC3E}">
        <p14:creationId xmlns:p14="http://schemas.microsoft.com/office/powerpoint/2010/main" val="1397115728"/>
      </p:ext>
    </p:extLst>
  </p:cSld>
  <p:clrMapOvr>
    <a:masterClrMapping/>
  </p:clrMapOvr>
  <mc:AlternateContent xmlns:mc="http://schemas.openxmlformats.org/markup-compatibility/2006" xmlns:p14="http://schemas.microsoft.com/office/powerpoint/2010/main">
    <mc:Choice Requires="p14">
      <p:transition spd="slow" p14:dur="2000" advTm="36101"/>
    </mc:Choice>
    <mc:Fallback xmlns="">
      <p:transition spd="slow" advTm="3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1"/>
                </p:tgtEl>
              </p:cMediaNode>
            </p:vide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27"/>
          </p:nvPr>
        </p:nvSpPr>
        <p:spPr/>
        <p:txBody>
          <a:bodyPr/>
          <a:lstStyle/>
          <a:p>
            <a:r>
              <a:rPr lang="en-US" dirty="0"/>
              <a:t>Hantavirus</a:t>
            </a:r>
          </a:p>
        </p:txBody>
      </p:sp>
      <p:sp>
        <p:nvSpPr>
          <p:cNvPr id="4" name="Content Placeholder 3"/>
          <p:cNvSpPr>
            <a:spLocks noGrp="1"/>
          </p:cNvSpPr>
          <p:nvPr>
            <p:ph sz="quarter" idx="28"/>
          </p:nvPr>
        </p:nvSpPr>
        <p:spPr/>
        <p:txBody>
          <a:bodyPr/>
          <a:lstStyle/>
          <a:p>
            <a:r>
              <a:rPr lang="en-US" sz="3600" dirty="0"/>
              <a:t>Transmission</a:t>
            </a:r>
          </a:p>
        </p:txBody>
      </p:sp>
      <p:sp>
        <p:nvSpPr>
          <p:cNvPr id="5" name="Slide Number Placeholder 4"/>
          <p:cNvSpPr>
            <a:spLocks noGrp="1"/>
          </p:cNvSpPr>
          <p:nvPr>
            <p:ph type="sldNum" sz="quarter" idx="12"/>
          </p:nvPr>
        </p:nvSpPr>
        <p:spPr/>
        <p:txBody>
          <a:bodyPr/>
          <a:lstStyle/>
          <a:p>
            <a:fld id="{343C0840-CE41-4B4E-A48A-9512E8024860}" type="slidenum">
              <a:rPr lang="en-US" smtClean="0"/>
              <a:pPr/>
              <a:t>4</a:t>
            </a:fld>
            <a:endParaRPr lang="en-US"/>
          </a:p>
        </p:txBody>
      </p:sp>
      <p:sp>
        <p:nvSpPr>
          <p:cNvPr id="6" name="Text Placeholder 5"/>
          <p:cNvSpPr>
            <a:spLocks noGrp="1"/>
          </p:cNvSpPr>
          <p:nvPr>
            <p:ph type="body" sz="quarter" idx="16"/>
          </p:nvPr>
        </p:nvSpPr>
        <p:spPr/>
        <p:txBody>
          <a:bodyPr/>
          <a:lstStyle/>
          <a:p>
            <a:endParaRPr lang="en-US" dirty="0"/>
          </a:p>
        </p:txBody>
      </p:sp>
      <p:sp>
        <p:nvSpPr>
          <p:cNvPr id="8" name="Content Placeholder 2"/>
          <p:cNvSpPr>
            <a:spLocks noGrp="1"/>
          </p:cNvSpPr>
          <p:nvPr>
            <p:ph sz="quarter" idx="4294967295"/>
          </p:nvPr>
        </p:nvSpPr>
        <p:spPr>
          <a:xfrm>
            <a:off x="646545" y="1828801"/>
            <a:ext cx="10783455" cy="3124200"/>
          </a:xfrm>
          <a:prstGeom prst="rect">
            <a:avLst/>
          </a:prstGeom>
        </p:spPr>
        <p:txBody>
          <a:bodyPr/>
          <a:lstStyle/>
          <a:p>
            <a:r>
              <a:rPr lang="en-US" sz="2400" dirty="0"/>
              <a:t>Rodent to human through respiratory route</a:t>
            </a:r>
          </a:p>
          <a:p>
            <a:pPr lvl="1"/>
            <a:r>
              <a:rPr lang="en-US" sz="2400" dirty="0"/>
              <a:t>contact with rodent urine, feces, saliva, or bite</a:t>
            </a:r>
          </a:p>
          <a:p>
            <a:pPr lvl="1"/>
            <a:r>
              <a:rPr lang="en-US" sz="2400" dirty="0"/>
              <a:t>Infested dwellings/cleaning of infested dwellings, agriculture, forestry</a:t>
            </a:r>
          </a:p>
          <a:p>
            <a:pPr lvl="1"/>
            <a:endParaRPr lang="en-US" sz="2400" dirty="0"/>
          </a:p>
          <a:p>
            <a:r>
              <a:rPr lang="en-US" sz="2400" dirty="0"/>
              <a:t>Human to human transmission only observed with the Andes virus</a:t>
            </a:r>
          </a:p>
          <a:p>
            <a:pPr lvl="1"/>
            <a:r>
              <a:rPr lang="en-US" sz="2400" dirty="0"/>
              <a:t>Requires close, prolonged contact </a:t>
            </a:r>
          </a:p>
          <a:p>
            <a:pPr lvl="1"/>
            <a:r>
              <a:rPr lang="en-US" sz="2400" dirty="0"/>
              <a:t>Humans are not infectious until they show symptoms</a:t>
            </a:r>
          </a:p>
          <a:p>
            <a:pPr lvl="1"/>
            <a:endParaRPr lang="en-US" sz="2400" dirty="0"/>
          </a:p>
          <a:p>
            <a:endParaRPr lang="en-US" sz="24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C67A258-473B-A1A1-C2A3-0CA69207A858}"/>
              </a:ext>
            </a:extLst>
          </p:cNvPr>
          <p:cNvPicPr>
            <a:picLocks noChangeAspect="1"/>
          </p:cNvPicPr>
          <p:nvPr/>
        </p:nvPicPr>
        <p:blipFill>
          <a:blip r:embed="rId4"/>
          <a:stretch>
            <a:fillRect/>
          </a:stretch>
        </p:blipFill>
        <p:spPr>
          <a:xfrm>
            <a:off x="8077200" y="4888151"/>
            <a:ext cx="3642685" cy="1106132"/>
          </a:xfrm>
          <a:prstGeom prst="rect">
            <a:avLst/>
          </a:prstGeom>
        </p:spPr>
      </p:pic>
      <p:pic>
        <p:nvPicPr>
          <p:cNvPr id="13" name="Video 12">
            <a:hlinkClick r:id="" action="ppaction://media"/>
            <a:extLst>
              <a:ext uri="{FF2B5EF4-FFF2-40B4-BE49-F238E27FC236}">
                <a16:creationId xmlns:a16="http://schemas.microsoft.com/office/drawing/2014/main" id="{3DBE1103-FE21-22F4-1858-ED7E38207B8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71504" y="5937504"/>
            <a:ext cx="838200" cy="838200"/>
          </a:xfrm>
          <a:prstGeom prst="ellipse">
            <a:avLst/>
          </a:prstGeom>
        </p:spPr>
      </p:pic>
    </p:spTree>
    <p:extLst>
      <p:ext uri="{BB962C8B-B14F-4D97-AF65-F5344CB8AC3E}">
        <p14:creationId xmlns:p14="http://schemas.microsoft.com/office/powerpoint/2010/main" val="3656948245"/>
      </p:ext>
    </p:extLst>
  </p:cSld>
  <p:clrMapOvr>
    <a:masterClrMapping/>
  </p:clrMapOvr>
  <mc:AlternateContent xmlns:mc="http://schemas.openxmlformats.org/markup-compatibility/2006" xmlns:p14="http://schemas.microsoft.com/office/powerpoint/2010/main">
    <mc:Choice Requires="p14">
      <p:transition spd="slow" p14:dur="2000" advTm="68122"/>
    </mc:Choice>
    <mc:Fallback xmlns="">
      <p:transition spd="slow" advTm="681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E8B26FF-B9F4-01AC-F51F-724BD8428A46}"/>
              </a:ext>
            </a:extLst>
          </p:cNvPr>
          <p:cNvSpPr>
            <a:spLocks noGrp="1"/>
          </p:cNvSpPr>
          <p:nvPr>
            <p:ph sz="quarter" idx="24"/>
          </p:nvPr>
        </p:nvSpPr>
        <p:spPr>
          <a:xfrm>
            <a:off x="646545" y="1828800"/>
            <a:ext cx="10529455" cy="3124200"/>
          </a:xfrm>
        </p:spPr>
        <p:txBody>
          <a:bodyPr>
            <a:normAutofit/>
          </a:bodyPr>
          <a:lstStyle/>
          <a:p>
            <a:r>
              <a:rPr lang="en-US" sz="2600" dirty="0"/>
              <a:t>Worldwide, estimated 10K to &gt;100K infections occur each year</a:t>
            </a:r>
          </a:p>
          <a:p>
            <a:pPr lvl="1"/>
            <a:r>
              <a:rPr lang="en-US" sz="2600" dirty="0"/>
              <a:t>the largest burden in Asia and Europe.</a:t>
            </a:r>
          </a:p>
          <a:p>
            <a:pPr lvl="1"/>
            <a:r>
              <a:rPr lang="en-US" sz="2600" dirty="0"/>
              <a:t>difficult to know true incidence as mild cases will not be captured</a:t>
            </a:r>
          </a:p>
          <a:p>
            <a:endParaRPr lang="en-US" sz="2600" dirty="0"/>
          </a:p>
          <a:p>
            <a:r>
              <a:rPr lang="en-US" sz="2600" dirty="0"/>
              <a:t>US has recorded 890 cases from 1993-2023</a:t>
            </a:r>
          </a:p>
          <a:p>
            <a:pPr lvl="1"/>
            <a:r>
              <a:rPr lang="en-US" dirty="0"/>
              <a:t>Western states at highest risk</a:t>
            </a:r>
          </a:p>
        </p:txBody>
      </p:sp>
      <p:sp>
        <p:nvSpPr>
          <p:cNvPr id="3" name="Content Placeholder 2">
            <a:extLst>
              <a:ext uri="{FF2B5EF4-FFF2-40B4-BE49-F238E27FC236}">
                <a16:creationId xmlns:a16="http://schemas.microsoft.com/office/drawing/2014/main" id="{375FEC26-6E08-3FEE-5B29-701E4AF9F065}"/>
              </a:ext>
            </a:extLst>
          </p:cNvPr>
          <p:cNvSpPr>
            <a:spLocks noGrp="1"/>
          </p:cNvSpPr>
          <p:nvPr>
            <p:ph sz="quarter" idx="27"/>
          </p:nvPr>
        </p:nvSpPr>
        <p:spPr/>
        <p:txBody>
          <a:bodyPr/>
          <a:lstStyle/>
          <a:p>
            <a:r>
              <a:rPr lang="en-US" dirty="0"/>
              <a:t>Hantavirus	</a:t>
            </a:r>
          </a:p>
        </p:txBody>
      </p:sp>
      <p:sp>
        <p:nvSpPr>
          <p:cNvPr id="4" name="Content Placeholder 3">
            <a:extLst>
              <a:ext uri="{FF2B5EF4-FFF2-40B4-BE49-F238E27FC236}">
                <a16:creationId xmlns:a16="http://schemas.microsoft.com/office/drawing/2014/main" id="{36D3B787-4770-CB29-BF5F-064FF6D92E6D}"/>
              </a:ext>
            </a:extLst>
          </p:cNvPr>
          <p:cNvSpPr>
            <a:spLocks noGrp="1"/>
          </p:cNvSpPr>
          <p:nvPr>
            <p:ph sz="quarter" idx="28"/>
          </p:nvPr>
        </p:nvSpPr>
        <p:spPr/>
        <p:txBody>
          <a:bodyPr/>
          <a:lstStyle/>
          <a:p>
            <a:r>
              <a:rPr lang="en-US" sz="3600" b="1" dirty="0"/>
              <a:t>Incidence</a:t>
            </a:r>
          </a:p>
        </p:txBody>
      </p:sp>
      <p:sp>
        <p:nvSpPr>
          <p:cNvPr id="5" name="Slide Number Placeholder 4">
            <a:extLst>
              <a:ext uri="{FF2B5EF4-FFF2-40B4-BE49-F238E27FC236}">
                <a16:creationId xmlns:a16="http://schemas.microsoft.com/office/drawing/2014/main" id="{1F0095ED-2524-C0D3-1FC8-50AE372A4C45}"/>
              </a:ext>
            </a:extLst>
          </p:cNvPr>
          <p:cNvSpPr>
            <a:spLocks noGrp="1"/>
          </p:cNvSpPr>
          <p:nvPr>
            <p:ph type="sldNum" sz="quarter" idx="12"/>
          </p:nvPr>
        </p:nvSpPr>
        <p:spPr/>
        <p:txBody>
          <a:bodyPr/>
          <a:lstStyle/>
          <a:p>
            <a:fld id="{343C0840-CE41-4B4E-A48A-9512E8024860}" type="slidenum">
              <a:rPr lang="en-US" smtClean="0"/>
              <a:pPr/>
              <a:t>5</a:t>
            </a:fld>
            <a:endParaRPr lang="en-US"/>
          </a:p>
        </p:txBody>
      </p:sp>
      <p:sp>
        <p:nvSpPr>
          <p:cNvPr id="6" name="Text Placeholder 5">
            <a:extLst>
              <a:ext uri="{FF2B5EF4-FFF2-40B4-BE49-F238E27FC236}">
                <a16:creationId xmlns:a16="http://schemas.microsoft.com/office/drawing/2014/main" id="{26129F70-6E37-0C17-AF90-D2DCAF911C34}"/>
              </a:ext>
            </a:extLst>
          </p:cNvPr>
          <p:cNvSpPr>
            <a:spLocks noGrp="1"/>
          </p:cNvSpPr>
          <p:nvPr>
            <p:ph type="body" sz="quarter" idx="16"/>
          </p:nvPr>
        </p:nvSpPr>
        <p:spPr>
          <a:xfrm>
            <a:off x="7315200" y="5029200"/>
            <a:ext cx="4186382" cy="228600"/>
          </a:xfrm>
        </p:spPr>
        <p:txBody>
          <a:bodyPr/>
          <a:lstStyle/>
          <a:p>
            <a:r>
              <a:rPr lang="en-US" dirty="0"/>
              <a:t>Jonsson CB, Figueiredo LTM, </a:t>
            </a:r>
            <a:r>
              <a:rPr lang="en-US" dirty="0" err="1"/>
              <a:t>Vapalahti</a:t>
            </a:r>
            <a:r>
              <a:rPr lang="en-US" dirty="0"/>
              <a:t> O. 2010. Clin </a:t>
            </a:r>
            <a:r>
              <a:rPr lang="en-US" dirty="0" err="1"/>
              <a:t>Microbiol</a:t>
            </a:r>
            <a:r>
              <a:rPr lang="en-US" dirty="0"/>
              <a:t> Rev 23:.</a:t>
            </a:r>
          </a:p>
        </p:txBody>
      </p:sp>
      <p:pic>
        <p:nvPicPr>
          <p:cNvPr id="8" name="Picture 7">
            <a:extLst>
              <a:ext uri="{FF2B5EF4-FFF2-40B4-BE49-F238E27FC236}">
                <a16:creationId xmlns:a16="http://schemas.microsoft.com/office/drawing/2014/main" id="{BE50CB2D-BF94-7A82-5ED6-5876F90DD966}"/>
              </a:ext>
            </a:extLst>
          </p:cNvPr>
          <p:cNvPicPr>
            <a:picLocks noChangeAspect="1"/>
          </p:cNvPicPr>
          <p:nvPr/>
        </p:nvPicPr>
        <p:blipFill>
          <a:blip r:embed="rId4"/>
          <a:stretch>
            <a:fillRect/>
          </a:stretch>
        </p:blipFill>
        <p:spPr>
          <a:xfrm>
            <a:off x="8001000" y="3280706"/>
            <a:ext cx="3276791" cy="1672294"/>
          </a:xfrm>
          <a:prstGeom prst="rect">
            <a:avLst/>
          </a:prstGeom>
        </p:spPr>
      </p:pic>
      <p:pic>
        <p:nvPicPr>
          <p:cNvPr id="25" name="Video 24">
            <a:hlinkClick r:id="" action="ppaction://media"/>
            <a:extLst>
              <a:ext uri="{FF2B5EF4-FFF2-40B4-BE49-F238E27FC236}">
                <a16:creationId xmlns:a16="http://schemas.microsoft.com/office/drawing/2014/main" id="{039C3680-B148-F5D8-590A-B5AA21652B7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77790" y="5943790"/>
            <a:ext cx="831913" cy="831913"/>
          </a:xfrm>
          <a:prstGeom prst="ellipse">
            <a:avLst/>
          </a:prstGeom>
        </p:spPr>
      </p:pic>
    </p:spTree>
    <p:extLst>
      <p:ext uri="{BB962C8B-B14F-4D97-AF65-F5344CB8AC3E}">
        <p14:creationId xmlns:p14="http://schemas.microsoft.com/office/powerpoint/2010/main" val="2423848685"/>
      </p:ext>
    </p:extLst>
  </p:cSld>
  <p:clrMapOvr>
    <a:masterClrMapping/>
  </p:clrMapOvr>
  <mc:AlternateContent xmlns:mc="http://schemas.openxmlformats.org/markup-compatibility/2006" xmlns:p14="http://schemas.microsoft.com/office/powerpoint/2010/main">
    <mc:Choice Requires="p14">
      <p:transition spd="slow" p14:dur="2000" advTm="49537"/>
    </mc:Choice>
    <mc:Fallback xmlns="">
      <p:transition spd="slow" advTm="49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5"/>
                </p:tgtEl>
              </p:cMediaNode>
            </p:vide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5"/>
                                        </p:tgtEl>
                                      </p:cBhvr>
                                    </p:cmd>
                                  </p:childTnLst>
                                </p:cTn>
                              </p:par>
                            </p:childTnLst>
                          </p:cTn>
                        </p:par>
                      </p:childTnLst>
                    </p:cTn>
                  </p:par>
                </p:childTnLst>
              </p:cTn>
              <p:nextCondLst>
                <p:cond evt="onClick" delay="0">
                  <p:tgtEl>
                    <p:spTgt spid="2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F77107-0ACD-85DF-372B-5FC27F86BC7E}"/>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24C5EA6-1716-27B2-4759-E921F95C6A54}"/>
              </a:ext>
            </a:extLst>
          </p:cNvPr>
          <p:cNvSpPr>
            <a:spLocks noGrp="1"/>
          </p:cNvSpPr>
          <p:nvPr>
            <p:ph sz="quarter" idx="27"/>
          </p:nvPr>
        </p:nvSpPr>
        <p:spPr/>
        <p:txBody>
          <a:bodyPr/>
          <a:lstStyle/>
          <a:p>
            <a:r>
              <a:rPr lang="en-US" dirty="0"/>
              <a:t>Hantavirus</a:t>
            </a:r>
          </a:p>
        </p:txBody>
      </p:sp>
      <p:sp>
        <p:nvSpPr>
          <p:cNvPr id="4" name="Content Placeholder 3">
            <a:extLst>
              <a:ext uri="{FF2B5EF4-FFF2-40B4-BE49-F238E27FC236}">
                <a16:creationId xmlns:a16="http://schemas.microsoft.com/office/drawing/2014/main" id="{4560DC22-39A3-4A44-5DC6-A23D6287E067}"/>
              </a:ext>
            </a:extLst>
          </p:cNvPr>
          <p:cNvSpPr>
            <a:spLocks noGrp="1"/>
          </p:cNvSpPr>
          <p:nvPr>
            <p:ph sz="quarter" idx="28"/>
          </p:nvPr>
        </p:nvSpPr>
        <p:spPr/>
        <p:txBody>
          <a:bodyPr/>
          <a:lstStyle/>
          <a:p>
            <a:r>
              <a:rPr lang="en-US" sz="3600" dirty="0"/>
              <a:t>Clinical symptoms</a:t>
            </a:r>
          </a:p>
        </p:txBody>
      </p:sp>
      <p:sp>
        <p:nvSpPr>
          <p:cNvPr id="5" name="Slide Number Placeholder 4">
            <a:extLst>
              <a:ext uri="{FF2B5EF4-FFF2-40B4-BE49-F238E27FC236}">
                <a16:creationId xmlns:a16="http://schemas.microsoft.com/office/drawing/2014/main" id="{269C796D-2224-2105-63B9-EF9810DF7ED2}"/>
              </a:ext>
            </a:extLst>
          </p:cNvPr>
          <p:cNvSpPr>
            <a:spLocks noGrp="1"/>
          </p:cNvSpPr>
          <p:nvPr>
            <p:ph type="sldNum" sz="quarter" idx="12"/>
          </p:nvPr>
        </p:nvSpPr>
        <p:spPr/>
        <p:txBody>
          <a:bodyPr/>
          <a:lstStyle/>
          <a:p>
            <a:fld id="{343C0840-CE41-4B4E-A48A-9512E8024860}" type="slidenum">
              <a:rPr lang="en-US" smtClean="0"/>
              <a:pPr/>
              <a:t>6</a:t>
            </a:fld>
            <a:endParaRPr lang="en-US"/>
          </a:p>
        </p:txBody>
      </p:sp>
      <p:sp>
        <p:nvSpPr>
          <p:cNvPr id="6" name="Text Placeholder 5">
            <a:extLst>
              <a:ext uri="{FF2B5EF4-FFF2-40B4-BE49-F238E27FC236}">
                <a16:creationId xmlns:a16="http://schemas.microsoft.com/office/drawing/2014/main" id="{C26C8072-4681-4267-F264-4BE903F4D8C2}"/>
              </a:ext>
            </a:extLst>
          </p:cNvPr>
          <p:cNvSpPr>
            <a:spLocks noGrp="1"/>
          </p:cNvSpPr>
          <p:nvPr>
            <p:ph type="body" sz="quarter" idx="16"/>
          </p:nvPr>
        </p:nvSpPr>
        <p:spPr/>
        <p:txBody>
          <a:bodyPr/>
          <a:lstStyle/>
          <a:p>
            <a:endParaRPr lang="en-US" dirty="0"/>
          </a:p>
        </p:txBody>
      </p:sp>
      <p:sp>
        <p:nvSpPr>
          <p:cNvPr id="8" name="Content Placeholder 2">
            <a:extLst>
              <a:ext uri="{FF2B5EF4-FFF2-40B4-BE49-F238E27FC236}">
                <a16:creationId xmlns:a16="http://schemas.microsoft.com/office/drawing/2014/main" id="{11630D56-DB0E-4D55-1D00-338E533D28C7}"/>
              </a:ext>
            </a:extLst>
          </p:cNvPr>
          <p:cNvSpPr>
            <a:spLocks noGrp="1"/>
          </p:cNvSpPr>
          <p:nvPr>
            <p:ph sz="quarter" idx="4294967295"/>
          </p:nvPr>
        </p:nvSpPr>
        <p:spPr>
          <a:xfrm>
            <a:off x="1016000" y="2209800"/>
            <a:ext cx="9956800" cy="3124200"/>
          </a:xfrm>
          <a:prstGeom prst="rect">
            <a:avLst/>
          </a:prstGeom>
        </p:spPr>
        <p:txBody>
          <a:bodyPr/>
          <a:lstStyle/>
          <a:p>
            <a:r>
              <a:rPr lang="en-US" sz="2400" dirty="0"/>
              <a:t>Can take 1 to 8 weeks for symptoms to occur</a:t>
            </a:r>
          </a:p>
          <a:p>
            <a:r>
              <a:rPr lang="en-US" sz="2400" dirty="0"/>
              <a:t>Starts with flu-like symptoms</a:t>
            </a:r>
          </a:p>
          <a:p>
            <a:r>
              <a:rPr lang="en-US" sz="2400" dirty="0"/>
              <a:t>Can progress to more serious disease quickly</a:t>
            </a:r>
          </a:p>
          <a:p>
            <a:pPr lvl="1"/>
            <a:r>
              <a:rPr lang="en-US" sz="2400" dirty="0"/>
              <a:t>Old World viruses – HRS</a:t>
            </a:r>
          </a:p>
          <a:p>
            <a:pPr lvl="1"/>
            <a:r>
              <a:rPr lang="en-US" sz="2400" dirty="0"/>
              <a:t>New World viruses – HPS</a:t>
            </a:r>
          </a:p>
          <a:p>
            <a:endParaRPr lang="en-US" sz="2400" dirty="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57066428-08CF-A177-4D7E-6B99AE48C968}"/>
              </a:ext>
            </a:extLst>
          </p:cNvPr>
          <p:cNvPicPr>
            <a:picLocks noChangeAspect="1"/>
          </p:cNvPicPr>
          <p:nvPr/>
        </p:nvPicPr>
        <p:blipFill>
          <a:blip r:embed="rId4"/>
          <a:stretch>
            <a:fillRect/>
          </a:stretch>
        </p:blipFill>
        <p:spPr>
          <a:xfrm>
            <a:off x="8408447" y="1289304"/>
            <a:ext cx="3143249" cy="3429000"/>
          </a:xfrm>
          <a:prstGeom prst="rect">
            <a:avLst/>
          </a:prstGeom>
        </p:spPr>
      </p:pic>
      <p:pic>
        <p:nvPicPr>
          <p:cNvPr id="36" name="Video 35">
            <a:hlinkClick r:id="" action="ppaction://media"/>
            <a:extLst>
              <a:ext uri="{FF2B5EF4-FFF2-40B4-BE49-F238E27FC236}">
                <a16:creationId xmlns:a16="http://schemas.microsoft.com/office/drawing/2014/main" id="{ACA623B2-6EDA-EE97-6E7F-139F630B901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71504" y="5937504"/>
            <a:ext cx="838200" cy="838200"/>
          </a:xfrm>
          <a:prstGeom prst="ellipse">
            <a:avLst/>
          </a:prstGeom>
        </p:spPr>
      </p:pic>
    </p:spTree>
    <p:extLst>
      <p:ext uri="{BB962C8B-B14F-4D97-AF65-F5344CB8AC3E}">
        <p14:creationId xmlns:p14="http://schemas.microsoft.com/office/powerpoint/2010/main" val="2624898610"/>
      </p:ext>
    </p:extLst>
  </p:cSld>
  <p:clrMapOvr>
    <a:masterClrMapping/>
  </p:clrMapOvr>
  <mc:AlternateContent xmlns:mc="http://schemas.openxmlformats.org/markup-compatibility/2006" xmlns:p14="http://schemas.microsoft.com/office/powerpoint/2010/main">
    <mc:Choice Requires="p14">
      <p:transition spd="slow" p14:dur="2000" advTm="45661"/>
    </mc:Choice>
    <mc:Fallback xmlns="">
      <p:transition spd="slow" advTm="456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6"/>
                </p:tgtEl>
              </p:cMediaNode>
            </p:video>
            <p:seq concurrent="1" nextAc="seek">
              <p:cTn id="8" restart="whenNotActive" fill="hold" evtFilter="cancelBubble" nodeType="interactiveSeq">
                <p:stCondLst>
                  <p:cond evt="onClick" delay="0">
                    <p:tgtEl>
                      <p:spTgt spid="3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6"/>
                                        </p:tgtEl>
                                      </p:cBhvr>
                                    </p:cmd>
                                  </p:childTnLst>
                                </p:cTn>
                              </p:par>
                            </p:childTnLst>
                          </p:cTn>
                        </p:par>
                      </p:childTnLst>
                    </p:cTn>
                  </p:par>
                </p:childTnLst>
              </p:cTn>
              <p:nextCondLst>
                <p:cond evt="onClick" delay="0">
                  <p:tgtEl>
                    <p:spTgt spid="3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BD004B-E3F7-C606-5D5E-AD03E0C76C7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FA79307-17FC-38CA-9A7B-E5F7BCBCFE6E}"/>
              </a:ext>
            </a:extLst>
          </p:cNvPr>
          <p:cNvSpPr>
            <a:spLocks noGrp="1"/>
          </p:cNvSpPr>
          <p:nvPr>
            <p:ph sz="quarter" idx="27"/>
          </p:nvPr>
        </p:nvSpPr>
        <p:spPr/>
        <p:txBody>
          <a:bodyPr/>
          <a:lstStyle/>
          <a:p>
            <a:r>
              <a:rPr lang="en-US" dirty="0"/>
              <a:t>Hantavirus</a:t>
            </a:r>
          </a:p>
        </p:txBody>
      </p:sp>
      <p:sp>
        <p:nvSpPr>
          <p:cNvPr id="4" name="Content Placeholder 3">
            <a:extLst>
              <a:ext uri="{FF2B5EF4-FFF2-40B4-BE49-F238E27FC236}">
                <a16:creationId xmlns:a16="http://schemas.microsoft.com/office/drawing/2014/main" id="{3D9D7473-CF02-E1F4-F0AE-8DA10CFB68FC}"/>
              </a:ext>
            </a:extLst>
          </p:cNvPr>
          <p:cNvSpPr>
            <a:spLocks noGrp="1"/>
          </p:cNvSpPr>
          <p:nvPr>
            <p:ph sz="quarter" idx="28"/>
          </p:nvPr>
        </p:nvSpPr>
        <p:spPr/>
        <p:txBody>
          <a:bodyPr/>
          <a:lstStyle/>
          <a:p>
            <a:r>
              <a:rPr lang="en-US" sz="3600" dirty="0"/>
              <a:t>Clinical symptoms</a:t>
            </a:r>
          </a:p>
        </p:txBody>
      </p:sp>
      <p:sp>
        <p:nvSpPr>
          <p:cNvPr id="5" name="Slide Number Placeholder 4">
            <a:extLst>
              <a:ext uri="{FF2B5EF4-FFF2-40B4-BE49-F238E27FC236}">
                <a16:creationId xmlns:a16="http://schemas.microsoft.com/office/drawing/2014/main" id="{DF636C61-A2A9-3D95-0FFE-BE806F2A8D5A}"/>
              </a:ext>
            </a:extLst>
          </p:cNvPr>
          <p:cNvSpPr>
            <a:spLocks noGrp="1"/>
          </p:cNvSpPr>
          <p:nvPr>
            <p:ph type="sldNum" sz="quarter" idx="12"/>
          </p:nvPr>
        </p:nvSpPr>
        <p:spPr/>
        <p:txBody>
          <a:bodyPr/>
          <a:lstStyle/>
          <a:p>
            <a:fld id="{343C0840-CE41-4B4E-A48A-9512E8024860}" type="slidenum">
              <a:rPr lang="en-US" smtClean="0"/>
              <a:pPr/>
              <a:t>7</a:t>
            </a:fld>
            <a:endParaRPr lang="en-US"/>
          </a:p>
        </p:txBody>
      </p:sp>
      <p:sp>
        <p:nvSpPr>
          <p:cNvPr id="6" name="Text Placeholder 5">
            <a:extLst>
              <a:ext uri="{FF2B5EF4-FFF2-40B4-BE49-F238E27FC236}">
                <a16:creationId xmlns:a16="http://schemas.microsoft.com/office/drawing/2014/main" id="{CCA455C5-2EDD-7F63-13DB-9FAC164C3DD5}"/>
              </a:ext>
            </a:extLst>
          </p:cNvPr>
          <p:cNvSpPr>
            <a:spLocks noGrp="1"/>
          </p:cNvSpPr>
          <p:nvPr>
            <p:ph type="body" sz="quarter" idx="16"/>
          </p:nvPr>
        </p:nvSpPr>
        <p:spPr/>
        <p:txBody>
          <a:bodyPr/>
          <a:lstStyle/>
          <a:p>
            <a:pPr algn="r"/>
            <a:r>
              <a:rPr lang="en-US" sz="1600" dirty="0"/>
              <a:t>* True CFR probably lower as we don’t have good estimates of the total number of cases</a:t>
            </a:r>
          </a:p>
          <a:p>
            <a:endParaRPr lang="en-US" dirty="0"/>
          </a:p>
        </p:txBody>
      </p:sp>
      <p:sp>
        <p:nvSpPr>
          <p:cNvPr id="8" name="Content Placeholder 2">
            <a:extLst>
              <a:ext uri="{FF2B5EF4-FFF2-40B4-BE49-F238E27FC236}">
                <a16:creationId xmlns:a16="http://schemas.microsoft.com/office/drawing/2014/main" id="{B04A58D1-B82A-1F20-D667-6C307E4D9826}"/>
              </a:ext>
            </a:extLst>
          </p:cNvPr>
          <p:cNvSpPr>
            <a:spLocks noGrp="1"/>
          </p:cNvSpPr>
          <p:nvPr>
            <p:ph sz="quarter" idx="4294967295"/>
          </p:nvPr>
        </p:nvSpPr>
        <p:spPr>
          <a:xfrm>
            <a:off x="1219200" y="1828801"/>
            <a:ext cx="6248400" cy="3124200"/>
          </a:xfrm>
          <a:prstGeom prst="rect">
            <a:avLst/>
          </a:prstGeom>
        </p:spPr>
        <p:txBody>
          <a:bodyPr/>
          <a:lstStyle/>
          <a:p>
            <a:r>
              <a:rPr lang="en-US" sz="2400" dirty="0"/>
              <a:t>Estimated CFR with Europe/Asia viruses: 1-15%*</a:t>
            </a:r>
          </a:p>
          <a:p>
            <a:r>
              <a:rPr lang="en-US" sz="2400" dirty="0"/>
              <a:t>Estimated CFR with Americas viruses:   up to 50%*</a:t>
            </a:r>
          </a:p>
          <a:p>
            <a:r>
              <a:rPr lang="en-US" sz="2400" dirty="0"/>
              <a:t>Blood test can detect the virus</a:t>
            </a:r>
          </a:p>
          <a:p>
            <a:r>
              <a:rPr lang="en-US" sz="2400" dirty="0"/>
              <a:t>No vaccine, no specific antiviral treatment but supportive care can reduce mortality</a:t>
            </a:r>
          </a:p>
          <a:p>
            <a:endParaRPr lang="en-US" sz="2400" dirty="0">
              <a:latin typeface="Arial" panose="020B0604020202020204" pitchFamily="34" charset="0"/>
              <a:cs typeface="Arial" panose="020B0604020202020204" pitchFamily="34" charset="0"/>
            </a:endParaRPr>
          </a:p>
        </p:txBody>
      </p:sp>
      <p:pic>
        <p:nvPicPr>
          <p:cNvPr id="11" name="Video 10">
            <a:hlinkClick r:id="" action="ppaction://media"/>
            <a:extLst>
              <a:ext uri="{FF2B5EF4-FFF2-40B4-BE49-F238E27FC236}">
                <a16:creationId xmlns:a16="http://schemas.microsoft.com/office/drawing/2014/main" id="{C4D3DCC8-9E57-4072-0DB0-F96E31EDC44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4"/>
          <a:srcRect l="21875" r="21875"/>
          <a:stretch>
            <a:fillRect/>
          </a:stretch>
        </p:blipFill>
        <p:spPr>
          <a:xfrm>
            <a:off x="11271504" y="5937504"/>
            <a:ext cx="838200" cy="838200"/>
          </a:xfrm>
          <a:prstGeom prst="ellipse">
            <a:avLst/>
          </a:prstGeom>
        </p:spPr>
      </p:pic>
      <p:pic>
        <p:nvPicPr>
          <p:cNvPr id="20" name="Picture 19">
            <a:extLst>
              <a:ext uri="{FF2B5EF4-FFF2-40B4-BE49-F238E27FC236}">
                <a16:creationId xmlns:a16="http://schemas.microsoft.com/office/drawing/2014/main" id="{2C8D5D31-EA18-4F0D-3997-443F4F08563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379940" y="1807042"/>
            <a:ext cx="2914597" cy="2040218"/>
          </a:xfrm>
          <a:prstGeom prst="rect">
            <a:avLst/>
          </a:prstGeom>
        </p:spPr>
      </p:pic>
      <p:sp>
        <p:nvSpPr>
          <p:cNvPr id="21" name="TextBox 20">
            <a:extLst>
              <a:ext uri="{FF2B5EF4-FFF2-40B4-BE49-F238E27FC236}">
                <a16:creationId xmlns:a16="http://schemas.microsoft.com/office/drawing/2014/main" id="{F6907836-F677-0215-BE36-36A002FB2C9E}"/>
              </a:ext>
            </a:extLst>
          </p:cNvPr>
          <p:cNvSpPr txBox="1"/>
          <p:nvPr/>
        </p:nvSpPr>
        <p:spPr>
          <a:xfrm>
            <a:off x="9296400" y="4007828"/>
            <a:ext cx="2057400" cy="369332"/>
          </a:xfrm>
          <a:prstGeom prst="rect">
            <a:avLst/>
          </a:prstGeom>
          <a:noFill/>
        </p:spPr>
        <p:txBody>
          <a:bodyPr wrap="square" rtlCol="0">
            <a:spAutoFit/>
          </a:bodyPr>
          <a:lstStyle/>
          <a:p>
            <a:r>
              <a:rPr lang="en-US" sz="900" dirty="0">
                <a:hlinkClick r:id="rId6" tooltip="https://commons.wikimedia.org/wiki/Category:Intensive-care_units_in_the_United_States"/>
              </a:rPr>
              <a:t>This Photo</a:t>
            </a:r>
            <a:r>
              <a:rPr lang="en-US" sz="900" dirty="0"/>
              <a:t> by Unknown Author is licensed under </a:t>
            </a:r>
            <a:r>
              <a:rPr lang="en-US" sz="900" dirty="0">
                <a:hlinkClick r:id="rId7" tooltip="https://creativecommons.org/licenses/by-sa/3.0/"/>
              </a:rPr>
              <a:t>CC BY-SA</a:t>
            </a:r>
            <a:endParaRPr lang="en-US" sz="900" dirty="0"/>
          </a:p>
        </p:txBody>
      </p:sp>
    </p:spTree>
    <p:extLst>
      <p:ext uri="{BB962C8B-B14F-4D97-AF65-F5344CB8AC3E}">
        <p14:creationId xmlns:p14="http://schemas.microsoft.com/office/powerpoint/2010/main" val="530160126"/>
      </p:ext>
    </p:extLst>
  </p:cSld>
  <p:clrMapOvr>
    <a:masterClrMapping/>
  </p:clrMapOvr>
  <mc:AlternateContent xmlns:mc="http://schemas.openxmlformats.org/markup-compatibility/2006" xmlns:p14="http://schemas.microsoft.com/office/powerpoint/2010/main">
    <mc:Choice Requires="p14">
      <p:transition spd="slow" p14:dur="2000" advTm="75785"/>
    </mc:Choice>
    <mc:Fallback xmlns="">
      <p:transition spd="slow" advTm="75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9C4431-CFE7-DC23-9155-E71A70A00466}"/>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AB51AF-049D-C361-BFFE-FFF2CF90AE42}"/>
              </a:ext>
            </a:extLst>
          </p:cNvPr>
          <p:cNvSpPr>
            <a:spLocks noGrp="1"/>
          </p:cNvSpPr>
          <p:nvPr>
            <p:ph sz="quarter" idx="27"/>
          </p:nvPr>
        </p:nvSpPr>
        <p:spPr/>
        <p:txBody>
          <a:bodyPr/>
          <a:lstStyle/>
          <a:p>
            <a:r>
              <a:rPr lang="en-US" dirty="0"/>
              <a:t>Hantavirus</a:t>
            </a:r>
          </a:p>
        </p:txBody>
      </p:sp>
      <p:sp>
        <p:nvSpPr>
          <p:cNvPr id="4" name="Content Placeholder 3">
            <a:extLst>
              <a:ext uri="{FF2B5EF4-FFF2-40B4-BE49-F238E27FC236}">
                <a16:creationId xmlns:a16="http://schemas.microsoft.com/office/drawing/2014/main" id="{A8108BF6-57CD-DF2A-B4B8-FFE70F29F9E2}"/>
              </a:ext>
            </a:extLst>
          </p:cNvPr>
          <p:cNvSpPr>
            <a:spLocks noGrp="1"/>
          </p:cNvSpPr>
          <p:nvPr>
            <p:ph sz="quarter" idx="28"/>
          </p:nvPr>
        </p:nvSpPr>
        <p:spPr/>
        <p:txBody>
          <a:bodyPr/>
          <a:lstStyle/>
          <a:p>
            <a:r>
              <a:rPr lang="en-US" sz="3600" dirty="0"/>
              <a:t>Prevention methods</a:t>
            </a:r>
          </a:p>
        </p:txBody>
      </p:sp>
      <p:sp>
        <p:nvSpPr>
          <p:cNvPr id="5" name="Slide Number Placeholder 4">
            <a:extLst>
              <a:ext uri="{FF2B5EF4-FFF2-40B4-BE49-F238E27FC236}">
                <a16:creationId xmlns:a16="http://schemas.microsoft.com/office/drawing/2014/main" id="{31F5EB0D-2F95-A7A4-21C3-A6C0314345A4}"/>
              </a:ext>
            </a:extLst>
          </p:cNvPr>
          <p:cNvSpPr>
            <a:spLocks noGrp="1"/>
          </p:cNvSpPr>
          <p:nvPr>
            <p:ph type="sldNum" sz="quarter" idx="12"/>
          </p:nvPr>
        </p:nvSpPr>
        <p:spPr/>
        <p:txBody>
          <a:bodyPr/>
          <a:lstStyle/>
          <a:p>
            <a:fld id="{343C0840-CE41-4B4E-A48A-9512E8024860}" type="slidenum">
              <a:rPr lang="en-US" smtClean="0"/>
              <a:pPr/>
              <a:t>8</a:t>
            </a:fld>
            <a:endParaRPr lang="en-US"/>
          </a:p>
        </p:txBody>
      </p:sp>
      <p:sp>
        <p:nvSpPr>
          <p:cNvPr id="6" name="Text Placeholder 5">
            <a:extLst>
              <a:ext uri="{FF2B5EF4-FFF2-40B4-BE49-F238E27FC236}">
                <a16:creationId xmlns:a16="http://schemas.microsoft.com/office/drawing/2014/main" id="{062A7BB6-2951-FDD4-CE68-1A088AD93B94}"/>
              </a:ext>
            </a:extLst>
          </p:cNvPr>
          <p:cNvSpPr>
            <a:spLocks noGrp="1"/>
          </p:cNvSpPr>
          <p:nvPr>
            <p:ph type="body" sz="quarter" idx="16"/>
          </p:nvPr>
        </p:nvSpPr>
        <p:spPr/>
        <p:txBody>
          <a:bodyPr/>
          <a:lstStyle/>
          <a:p>
            <a:endParaRPr lang="en-US" dirty="0"/>
          </a:p>
        </p:txBody>
      </p:sp>
      <p:sp>
        <p:nvSpPr>
          <p:cNvPr id="8" name="Content Placeholder 2">
            <a:extLst>
              <a:ext uri="{FF2B5EF4-FFF2-40B4-BE49-F238E27FC236}">
                <a16:creationId xmlns:a16="http://schemas.microsoft.com/office/drawing/2014/main" id="{6F6911B6-348D-AAC2-8255-B990C31B1A03}"/>
              </a:ext>
            </a:extLst>
          </p:cNvPr>
          <p:cNvSpPr>
            <a:spLocks noGrp="1"/>
          </p:cNvSpPr>
          <p:nvPr>
            <p:ph sz="quarter" idx="4294967295"/>
          </p:nvPr>
        </p:nvSpPr>
        <p:spPr>
          <a:xfrm>
            <a:off x="1219200" y="1828801"/>
            <a:ext cx="6248400" cy="3124200"/>
          </a:xfrm>
          <a:prstGeom prst="rect">
            <a:avLst/>
          </a:prstGeom>
        </p:spPr>
        <p:txBody>
          <a:bodyPr/>
          <a:lstStyle/>
          <a:p>
            <a:r>
              <a:rPr lang="en-US" sz="2400" dirty="0"/>
              <a:t>Eliminate or minimize contact with rodents in home, workplace, campsites</a:t>
            </a:r>
          </a:p>
          <a:p>
            <a:r>
              <a:rPr lang="en-US" sz="2400" dirty="0"/>
              <a:t>Store food securely</a:t>
            </a:r>
          </a:p>
          <a:p>
            <a:r>
              <a:rPr lang="en-US" sz="2400" dirty="0"/>
              <a:t>Avoid dry sweeping/vacuuming in areas where rodents may have been; wear N95 mask</a:t>
            </a:r>
          </a:p>
          <a:p>
            <a:r>
              <a:rPr lang="en-US" sz="2400" dirty="0"/>
              <a:t>Hand hygiene</a:t>
            </a:r>
          </a:p>
          <a:p>
            <a:endParaRPr lang="en-US" sz="2400" dirty="0"/>
          </a:p>
          <a:p>
            <a:r>
              <a:rPr lang="en-US" sz="2400" dirty="0"/>
              <a:t>Contact tracing</a:t>
            </a:r>
          </a:p>
          <a:p>
            <a:endParaRPr lang="en-US" sz="2400" dirty="0">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0FDBCBA9-EC36-A32E-FEFF-89453046E3AF}"/>
              </a:ext>
            </a:extLst>
          </p:cNvPr>
          <p:cNvPicPr>
            <a:picLocks noChangeAspect="1"/>
          </p:cNvPicPr>
          <p:nvPr/>
        </p:nvPicPr>
        <p:blipFill>
          <a:blip r:embed="rId4"/>
          <a:stretch>
            <a:fillRect/>
          </a:stretch>
        </p:blipFill>
        <p:spPr>
          <a:xfrm>
            <a:off x="7543800" y="3195324"/>
            <a:ext cx="2793577" cy="2099548"/>
          </a:xfrm>
          <a:prstGeom prst="rect">
            <a:avLst/>
          </a:prstGeom>
        </p:spPr>
      </p:pic>
      <p:pic>
        <p:nvPicPr>
          <p:cNvPr id="19" name="Video 18">
            <a:hlinkClick r:id="" action="ppaction://media"/>
            <a:extLst>
              <a:ext uri="{FF2B5EF4-FFF2-40B4-BE49-F238E27FC236}">
                <a16:creationId xmlns:a16="http://schemas.microsoft.com/office/drawing/2014/main" id="{EAE3A47B-6E40-70F0-2E22-8EA324AED75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1271504" y="5937504"/>
            <a:ext cx="838200" cy="838200"/>
          </a:xfrm>
          <a:prstGeom prst="ellipse">
            <a:avLst/>
          </a:prstGeom>
        </p:spPr>
      </p:pic>
    </p:spTree>
    <p:extLst>
      <p:ext uri="{BB962C8B-B14F-4D97-AF65-F5344CB8AC3E}">
        <p14:creationId xmlns:p14="http://schemas.microsoft.com/office/powerpoint/2010/main" val="2170254439"/>
      </p:ext>
    </p:extLst>
  </p:cSld>
  <p:clrMapOvr>
    <a:masterClrMapping/>
  </p:clrMapOvr>
  <mc:AlternateContent xmlns:mc="http://schemas.openxmlformats.org/markup-compatibility/2006" xmlns:p14="http://schemas.microsoft.com/office/powerpoint/2010/main">
    <mc:Choice Requires="p14">
      <p:transition spd="slow" p14:dur="2000" advTm="67526"/>
    </mc:Choice>
    <mc:Fallback xmlns="">
      <p:transition spd="slow" advTm="67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0A8AE3-1CB1-598C-80FF-71BCC088C16C}"/>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7BAFE44-812C-C67A-ADF8-4CF379391114}"/>
              </a:ext>
            </a:extLst>
          </p:cNvPr>
          <p:cNvSpPr>
            <a:spLocks noGrp="1"/>
          </p:cNvSpPr>
          <p:nvPr>
            <p:ph sz="quarter" idx="27"/>
          </p:nvPr>
        </p:nvSpPr>
        <p:spPr/>
        <p:txBody>
          <a:bodyPr/>
          <a:lstStyle/>
          <a:p>
            <a:r>
              <a:rPr lang="en-US" dirty="0"/>
              <a:t>Hantavirus</a:t>
            </a:r>
          </a:p>
        </p:txBody>
      </p:sp>
      <p:sp>
        <p:nvSpPr>
          <p:cNvPr id="4" name="Content Placeholder 3">
            <a:extLst>
              <a:ext uri="{FF2B5EF4-FFF2-40B4-BE49-F238E27FC236}">
                <a16:creationId xmlns:a16="http://schemas.microsoft.com/office/drawing/2014/main" id="{0B6BC28D-F2CA-7B4E-AC7C-7E2F4353156B}"/>
              </a:ext>
            </a:extLst>
          </p:cNvPr>
          <p:cNvSpPr>
            <a:spLocks noGrp="1"/>
          </p:cNvSpPr>
          <p:nvPr>
            <p:ph sz="quarter" idx="28"/>
          </p:nvPr>
        </p:nvSpPr>
        <p:spPr/>
        <p:txBody>
          <a:bodyPr/>
          <a:lstStyle/>
          <a:p>
            <a:r>
              <a:rPr lang="en-US" sz="3600" dirty="0"/>
              <a:t>Why this is not likely to be the next pandemic</a:t>
            </a:r>
          </a:p>
        </p:txBody>
      </p:sp>
      <p:sp>
        <p:nvSpPr>
          <p:cNvPr id="5" name="Slide Number Placeholder 4">
            <a:extLst>
              <a:ext uri="{FF2B5EF4-FFF2-40B4-BE49-F238E27FC236}">
                <a16:creationId xmlns:a16="http://schemas.microsoft.com/office/drawing/2014/main" id="{3C539F94-03F4-70B5-5EF8-B6AC74193F27}"/>
              </a:ext>
            </a:extLst>
          </p:cNvPr>
          <p:cNvSpPr>
            <a:spLocks noGrp="1"/>
          </p:cNvSpPr>
          <p:nvPr>
            <p:ph type="sldNum" sz="quarter" idx="12"/>
          </p:nvPr>
        </p:nvSpPr>
        <p:spPr/>
        <p:txBody>
          <a:bodyPr/>
          <a:lstStyle/>
          <a:p>
            <a:fld id="{343C0840-CE41-4B4E-A48A-9512E8024860}" type="slidenum">
              <a:rPr lang="en-US" smtClean="0"/>
              <a:pPr/>
              <a:t>9</a:t>
            </a:fld>
            <a:endParaRPr lang="en-US"/>
          </a:p>
        </p:txBody>
      </p:sp>
      <p:sp>
        <p:nvSpPr>
          <p:cNvPr id="6" name="Text Placeholder 5">
            <a:extLst>
              <a:ext uri="{FF2B5EF4-FFF2-40B4-BE49-F238E27FC236}">
                <a16:creationId xmlns:a16="http://schemas.microsoft.com/office/drawing/2014/main" id="{ED6A1A92-C2B9-B2CE-74BB-106043C38547}"/>
              </a:ext>
            </a:extLst>
          </p:cNvPr>
          <p:cNvSpPr>
            <a:spLocks noGrp="1"/>
          </p:cNvSpPr>
          <p:nvPr>
            <p:ph type="body" sz="quarter" idx="16"/>
          </p:nvPr>
        </p:nvSpPr>
        <p:spPr/>
        <p:txBody>
          <a:bodyPr/>
          <a:lstStyle/>
          <a:p>
            <a:endParaRPr lang="en-US" dirty="0"/>
          </a:p>
        </p:txBody>
      </p:sp>
      <p:pic>
        <p:nvPicPr>
          <p:cNvPr id="12" name="Picture 11">
            <a:extLst>
              <a:ext uri="{FF2B5EF4-FFF2-40B4-BE49-F238E27FC236}">
                <a16:creationId xmlns:a16="http://schemas.microsoft.com/office/drawing/2014/main" id="{62759E17-6D8F-10DE-4B67-50D5EAB1793B}"/>
              </a:ext>
            </a:extLst>
          </p:cNvPr>
          <p:cNvPicPr>
            <a:picLocks noChangeAspect="1"/>
          </p:cNvPicPr>
          <p:nvPr/>
        </p:nvPicPr>
        <p:blipFill>
          <a:blip r:embed="rId4"/>
          <a:stretch>
            <a:fillRect/>
          </a:stretch>
        </p:blipFill>
        <p:spPr>
          <a:xfrm>
            <a:off x="8305800" y="3031515"/>
            <a:ext cx="3536986" cy="2361114"/>
          </a:xfrm>
          <a:prstGeom prst="rect">
            <a:avLst/>
          </a:prstGeom>
        </p:spPr>
      </p:pic>
      <p:sp>
        <p:nvSpPr>
          <p:cNvPr id="14" name="TextBox 13">
            <a:extLst>
              <a:ext uri="{FF2B5EF4-FFF2-40B4-BE49-F238E27FC236}">
                <a16:creationId xmlns:a16="http://schemas.microsoft.com/office/drawing/2014/main" id="{32ED9418-405F-548C-2583-1559BA0FC43C}"/>
              </a:ext>
            </a:extLst>
          </p:cNvPr>
          <p:cNvSpPr txBox="1"/>
          <p:nvPr/>
        </p:nvSpPr>
        <p:spPr>
          <a:xfrm>
            <a:off x="1371600" y="2668368"/>
            <a:ext cx="6096000" cy="1569660"/>
          </a:xfrm>
          <a:prstGeom prst="rect">
            <a:avLst/>
          </a:prstGeom>
          <a:noFill/>
        </p:spPr>
        <p:txBody>
          <a:bodyPr wrap="square">
            <a:spAutoFit/>
          </a:bodyPr>
          <a:lstStyle/>
          <a:p>
            <a:pPr marL="342900" indent="-342900">
              <a:buFont typeface="Arial" panose="020B0604020202020204" pitchFamily="34" charset="0"/>
              <a:buChar char="•"/>
            </a:pPr>
            <a:r>
              <a:rPr lang="en-US" sz="2400" dirty="0"/>
              <a:t>Requires close, prolonged contact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Cases are not infectious until they show symptoms</a:t>
            </a:r>
          </a:p>
        </p:txBody>
      </p:sp>
      <mc:AlternateContent xmlns:mc="http://schemas.openxmlformats.org/markup-compatibility/2006" xmlns:p14="http://schemas.microsoft.com/office/powerpoint/2010/main">
        <mc:Choice Requires="p14">
          <p:contentPart p14:bwMode="auto" r:id="rId5">
            <p14:nvContentPartPr>
              <p14:cNvPr id="16" name="Ink 15">
                <a:extLst>
                  <a:ext uri="{FF2B5EF4-FFF2-40B4-BE49-F238E27FC236}">
                    <a16:creationId xmlns:a16="http://schemas.microsoft.com/office/drawing/2014/main" id="{5CCB89D1-F5B2-FD50-0022-42280E592134}"/>
                  </a:ext>
                </a:extLst>
              </p14:cNvPr>
              <p14:cNvContentPartPr/>
              <p14:nvPr/>
            </p14:nvContentPartPr>
            <p14:xfrm>
              <a:off x="8320223" y="3031206"/>
              <a:ext cx="3509640" cy="2373120"/>
            </p14:xfrm>
          </p:contentPart>
        </mc:Choice>
        <mc:Fallback xmlns="">
          <p:pic>
            <p:nvPicPr>
              <p:cNvPr id="16" name="Ink 15">
                <a:extLst>
                  <a:ext uri="{FF2B5EF4-FFF2-40B4-BE49-F238E27FC236}">
                    <a16:creationId xmlns:a16="http://schemas.microsoft.com/office/drawing/2014/main" id="{5CCB89D1-F5B2-FD50-0022-42280E592134}"/>
                  </a:ext>
                </a:extLst>
              </p:cNvPr>
              <p:cNvPicPr/>
              <p:nvPr/>
            </p:nvPicPr>
            <p:blipFill>
              <a:blip r:embed="rId6"/>
              <a:stretch>
                <a:fillRect/>
              </a:stretch>
            </p:blipFill>
            <p:spPr>
              <a:xfrm>
                <a:off x="8302223" y="3013206"/>
                <a:ext cx="3545280" cy="24087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67E22D35-34CE-5367-6E6B-C183248E698A}"/>
                  </a:ext>
                </a:extLst>
              </p14:cNvPr>
              <p14:cNvContentPartPr/>
              <p14:nvPr/>
            </p14:nvContentPartPr>
            <p14:xfrm>
              <a:off x="11820863" y="5395686"/>
              <a:ext cx="360" cy="360"/>
            </p14:xfrm>
          </p:contentPart>
        </mc:Choice>
        <mc:Fallback xmlns="">
          <p:pic>
            <p:nvPicPr>
              <p:cNvPr id="17" name="Ink 16">
                <a:extLst>
                  <a:ext uri="{FF2B5EF4-FFF2-40B4-BE49-F238E27FC236}">
                    <a16:creationId xmlns:a16="http://schemas.microsoft.com/office/drawing/2014/main" id="{67E22D35-34CE-5367-6E6B-C183248E698A}"/>
                  </a:ext>
                </a:extLst>
              </p:cNvPr>
              <p:cNvPicPr/>
              <p:nvPr/>
            </p:nvPicPr>
            <p:blipFill>
              <a:blip r:embed="rId8"/>
              <a:stretch>
                <a:fillRect/>
              </a:stretch>
            </p:blipFill>
            <p:spPr>
              <a:xfrm>
                <a:off x="11803223" y="5378046"/>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2" name="Ink 21">
                <a:extLst>
                  <a:ext uri="{FF2B5EF4-FFF2-40B4-BE49-F238E27FC236}">
                    <a16:creationId xmlns:a16="http://schemas.microsoft.com/office/drawing/2014/main" id="{13263BF7-0E5A-056B-7BA0-C13BD37E07F8}"/>
                  </a:ext>
                </a:extLst>
              </p14:cNvPr>
              <p14:cNvContentPartPr/>
              <p14:nvPr/>
            </p14:nvContentPartPr>
            <p14:xfrm>
              <a:off x="8336423" y="3047766"/>
              <a:ext cx="3501360" cy="2340000"/>
            </p14:xfrm>
          </p:contentPart>
        </mc:Choice>
        <mc:Fallback xmlns="">
          <p:pic>
            <p:nvPicPr>
              <p:cNvPr id="22" name="Ink 21">
                <a:extLst>
                  <a:ext uri="{FF2B5EF4-FFF2-40B4-BE49-F238E27FC236}">
                    <a16:creationId xmlns:a16="http://schemas.microsoft.com/office/drawing/2014/main" id="{13263BF7-0E5A-056B-7BA0-C13BD37E07F8}"/>
                  </a:ext>
                </a:extLst>
              </p:cNvPr>
              <p:cNvPicPr/>
              <p:nvPr/>
            </p:nvPicPr>
            <p:blipFill>
              <a:blip r:embed="rId10"/>
              <a:stretch>
                <a:fillRect/>
              </a:stretch>
            </p:blipFill>
            <p:spPr>
              <a:xfrm>
                <a:off x="8318423" y="3029766"/>
                <a:ext cx="3537000" cy="2375640"/>
              </a:xfrm>
              <a:prstGeom prst="rect">
                <a:avLst/>
              </a:prstGeom>
            </p:spPr>
          </p:pic>
        </mc:Fallback>
      </mc:AlternateContent>
      <p:pic>
        <p:nvPicPr>
          <p:cNvPr id="39" name="Video 38">
            <a:hlinkClick r:id="" action="ppaction://media"/>
            <a:extLst>
              <a:ext uri="{FF2B5EF4-FFF2-40B4-BE49-F238E27FC236}">
                <a16:creationId xmlns:a16="http://schemas.microsoft.com/office/drawing/2014/main" id="{796891A0-08FE-3C15-6F36-DC4FBA0E2CF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1"/>
          <a:srcRect l="21875" r="21875"/>
          <a:stretch>
            <a:fillRect/>
          </a:stretch>
        </p:blipFill>
        <p:spPr>
          <a:xfrm>
            <a:off x="11271504" y="5937504"/>
            <a:ext cx="838200" cy="838200"/>
          </a:xfrm>
          <a:prstGeom prst="ellipse">
            <a:avLst/>
          </a:prstGeom>
        </p:spPr>
      </p:pic>
    </p:spTree>
    <p:extLst>
      <p:ext uri="{BB962C8B-B14F-4D97-AF65-F5344CB8AC3E}">
        <p14:creationId xmlns:p14="http://schemas.microsoft.com/office/powerpoint/2010/main" val="3275992898"/>
      </p:ext>
    </p:extLst>
  </p:cSld>
  <p:clrMapOvr>
    <a:masterClrMapping/>
  </p:clrMapOvr>
  <mc:AlternateContent xmlns:mc="http://schemas.openxmlformats.org/markup-compatibility/2006" xmlns:p14="http://schemas.microsoft.com/office/powerpoint/2010/main">
    <mc:Choice Requires="p14">
      <p:transition spd="slow" p14:dur="2000" advTm="150195"/>
    </mc:Choice>
    <mc:Fallback xmlns="">
      <p:transition spd="slow" advTm="1501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9"/>
                </p:tgtEl>
              </p:cMediaNode>
            </p:video>
            <p:seq concurrent="1" nextAc="seek">
              <p:cTn id="8" restart="whenNotActive" fill="hold" evtFilter="cancelBubble" nodeType="interactiveSeq">
                <p:stCondLst>
                  <p:cond evt="onClick" delay="0">
                    <p:tgtEl>
                      <p:spTgt spid="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9"/>
                                        </p:tgtEl>
                                      </p:cBhvr>
                                    </p:cmd>
                                  </p:childTnLst>
                                </p:cTn>
                              </p:par>
                            </p:childTnLst>
                          </p:cTn>
                        </p:par>
                      </p:childTnLst>
                    </p:cTn>
                  </p:par>
                </p:childTnLst>
              </p:cTn>
              <p:nextCondLst>
                <p:cond evt="onClick" delay="0">
                  <p:tgtEl>
                    <p:spTgt spid="39"/>
                  </p:tgtEl>
                </p:cond>
              </p:nextCondLst>
            </p:seq>
          </p:childTnLst>
        </p:cTn>
      </p:par>
    </p:tnLst>
  </p:timing>
</p:sld>
</file>

<file path=ppt/theme/theme1.xml><?xml version="1.0" encoding="utf-8"?>
<a:theme xmlns:a="http://schemas.openxmlformats.org/drawingml/2006/main" name="APHA_PowerPoint_TEMPLATE_TES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PHA_PowerPoint_TEMPLATE_16-9_Aspect_Ratio_06262024" id="{98989124-12A5-4CD3-A087-6A2AAE3EF425}" vid="{ADC17356-C9FA-47D0-971C-D0F82CC584D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APHA_PowerPoint_TEMPLATE_16-9_Aspect_Ratio_06262024</Template>
  <TotalTime>200</TotalTime>
  <Words>396</Words>
  <Application>Microsoft Office PowerPoint</Application>
  <PresentationFormat>Widescreen</PresentationFormat>
  <Paragraphs>77</Paragraphs>
  <Slides>10</Slides>
  <Notes>0</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10</vt:i4>
      </vt:variant>
    </vt:vector>
  </HeadingPairs>
  <TitlesOfParts>
    <vt:vector size="16" baseType="lpstr">
      <vt:lpstr>Arial</vt:lpstr>
      <vt:lpstr>Arial Black</vt:lpstr>
      <vt:lpstr>Arial Narrow</vt:lpstr>
      <vt:lpstr>Calibri</vt:lpstr>
      <vt:lpstr>Times New Roman</vt:lpstr>
      <vt:lpstr>APHA_PowerPoint_TEMPLATE_TEST</vt:lpstr>
      <vt:lpstr>Hantavirus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Troisi, Catherine L</dc:creator>
  <cp:lastModifiedBy>Joseph Bremner</cp:lastModifiedBy>
  <cp:revision>3</cp:revision>
  <cp:lastPrinted>2026-05-08T17:44:02Z</cp:lastPrinted>
  <dcterms:created xsi:type="dcterms:W3CDTF">2026-05-08T17:03:26Z</dcterms:created>
  <dcterms:modified xsi:type="dcterms:W3CDTF">2026-05-12T19:25:55Z</dcterms:modified>
</cp:coreProperties>
</file>